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61" r:id="rId4"/>
    <p:sldId id="262" r:id="rId5"/>
    <p:sldId id="258" r:id="rId6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C88"/>
    <a:srgbClr val="D30E29"/>
    <a:srgbClr val="F7D0D5"/>
    <a:srgbClr val="EB97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327"/>
  </p:normalViewPr>
  <p:slideViewPr>
    <p:cSldViewPr snapToGrid="0" snapToObjects="1">
      <p:cViewPr varScale="1">
        <p:scale>
          <a:sx n="108" d="100"/>
          <a:sy n="108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84" d="100"/>
          <a:sy n="84" d="100"/>
        </p:scale>
        <p:origin x="329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47313075-7F1E-A2A8-2D21-773BDD40D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2B14C058-34E0-9B38-ED12-24FC89F521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EB5B9-DFF0-4EB9-B731-BA6492A79CE4}" type="datetimeFigureOut">
              <a:rPr lang="sl-SI" smtClean="0"/>
              <a:t>7. 11. 2024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077F99D9-40F2-F7AF-09E5-31A58F6ED22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FF0941A-41DC-5414-E375-D6F5E289E3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49D11-96AA-4EF4-9604-8CC2F84D07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969675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1807D-0C0A-824B-937C-22DA8811E370}" type="datetimeFigureOut">
              <a:rPr lang="en-SI" smtClean="0"/>
              <a:t>11/07/2024</a:t>
            </a:fld>
            <a:endParaRPr lang="en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1C907-F367-1548-80DA-302B1BBC5602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810422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354E2DA-E40E-6C3F-9C29-06AEEB4C6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796" b="154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C3CF5E-9BC3-2D4B-AD42-53EA03352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586" y="1122363"/>
            <a:ext cx="10456069" cy="2387600"/>
          </a:xfrm>
        </p:spPr>
        <p:txBody>
          <a:bodyPr lIns="0" tIns="0" rIns="0" b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5A3100-7975-AF4D-B05C-71F476F46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587" y="3602038"/>
            <a:ext cx="10456068" cy="1655762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SI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8BA3EC-31DE-5D40-854B-D63777523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239503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EE59A-2FFB-BA44-AB32-88FBDD8A7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27638"/>
          </a:xfrm>
        </p:spPr>
        <p:txBody>
          <a:bodyPr anchor="b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B6E53D-1A36-C743-B232-023B147B50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EE6D5D-9AA3-8648-B01A-7ECF1A7726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1176CE-853F-B342-B282-8E9ECCB9E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97327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17991-28FB-FA45-A44B-4C41A0EAD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37367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AAA033-ABBD-E541-B466-9ABFDFE4A0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6923" y="975946"/>
            <a:ext cx="10979508" cy="49879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63D54DB-5A8E-DE42-8FBC-0E6FEB22BC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058412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EBEC1A-C153-304D-8435-4315B2CFE3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915EB4-35C3-E74E-AA25-E1C71C10E1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817A7A-5635-7D4E-901D-70266F077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179339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33BE4-07F3-8B42-9547-E48874ABC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7"/>
            <a:ext cx="10979507" cy="402798"/>
          </a:xfr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en-GB" dirty="0"/>
              <a:t>Click to edit Master title style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0AC3-DF71-3048-B1AE-1E325534C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923" y="1000126"/>
            <a:ext cx="10979508" cy="4963746"/>
          </a:xfrm>
        </p:spPr>
        <p:txBody>
          <a:bodyPr lIns="0" tIns="0" rIns="0" bIns="0" numCol="3" spcCol="36000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11750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4E602-1F50-C240-9821-8475393B2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430005"/>
          </a:xfr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8F056-EAAA-8341-9178-12A9D3286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636105"/>
            <a:ext cx="5157787" cy="823912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400" b="0" i="1">
                <a:solidFill>
                  <a:srgbClr val="193C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7DB8D-1962-064D-A9C4-DFE32010E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19042"/>
            <a:ext cx="5157787" cy="3684588"/>
          </a:xfrm>
        </p:spPr>
        <p:txBody>
          <a:bodyPr lIns="0" tIns="0" rIns="0" bIns="0"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031DB-55A8-6441-9CCE-5B503875EC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36105"/>
            <a:ext cx="5183188" cy="823912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400" b="0" i="1">
                <a:solidFill>
                  <a:srgbClr val="193C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F585A4-233F-174A-9778-979CFB92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19042"/>
            <a:ext cx="5183188" cy="3684588"/>
          </a:xfrm>
        </p:spPr>
        <p:txBody>
          <a:bodyPr lIns="0" tIns="0" rIns="0" bIns="0"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BBA5A5-12D2-034A-9BBC-9C894C132F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23142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83A7CA5A-A03F-184D-9205-1DEE53CA91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9750" y="880083"/>
            <a:ext cx="2332038" cy="23860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7F80478-CC8B-D149-864E-0E1DC9BE555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094037" y="880083"/>
            <a:ext cx="4039394" cy="23860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C9AD774-43D8-8B48-990E-829D52424024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094037" y="3479801"/>
            <a:ext cx="4039394" cy="3178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FFE75EB-7B84-6C41-BBB5-004007EB7251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7369968" y="3479800"/>
            <a:ext cx="1803399" cy="15073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E54163C-B3A3-1249-B5DC-B5A176A37D9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409904" y="3479800"/>
            <a:ext cx="2074862" cy="31781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5DAD41E-9B0D-2044-BCD1-47898731210C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369968" y="5150646"/>
            <a:ext cx="1803399" cy="15073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F6C26B4-82AB-E44A-8AC1-840665AE8920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355680" y="880083"/>
            <a:ext cx="4129086" cy="23860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9916247-2795-C244-8237-634EDD8F60EF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539750" y="3479799"/>
            <a:ext cx="2332038" cy="23860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5290C64-EE5D-974E-9507-2CD019890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352419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7025BDC-79A5-8549-9543-B539F23B1E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58152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2813B-0947-3441-B797-62DDA25FD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352419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F3194AF-11B5-C245-B5B1-6EC246D315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197721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2813B-0947-3441-B797-62DDA25FD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352419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8C57BF-F466-6F47-A5F6-82DB53D9FC8C}"/>
              </a:ext>
            </a:extLst>
          </p:cNvPr>
          <p:cNvSpPr/>
          <p:nvPr userDrawn="1"/>
        </p:nvSpPr>
        <p:spPr>
          <a:xfrm>
            <a:off x="516922" y="1284602"/>
            <a:ext cx="3540216" cy="3506296"/>
          </a:xfrm>
          <a:prstGeom prst="rect">
            <a:avLst/>
          </a:prstGeom>
          <a:solidFill>
            <a:srgbClr val="193C88">
              <a:alpha val="2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3B5522-0344-5D47-924C-F53510910CDD}"/>
              </a:ext>
            </a:extLst>
          </p:cNvPr>
          <p:cNvSpPr/>
          <p:nvPr userDrawn="1"/>
        </p:nvSpPr>
        <p:spPr>
          <a:xfrm>
            <a:off x="4236568" y="1284602"/>
            <a:ext cx="3540216" cy="3506296"/>
          </a:xfrm>
          <a:prstGeom prst="rect">
            <a:avLst/>
          </a:prstGeom>
          <a:solidFill>
            <a:srgbClr val="193C88">
              <a:alpha val="2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93CCB7-5452-5945-904D-08736BE381F0}"/>
              </a:ext>
            </a:extLst>
          </p:cNvPr>
          <p:cNvSpPr/>
          <p:nvPr userDrawn="1"/>
        </p:nvSpPr>
        <p:spPr>
          <a:xfrm>
            <a:off x="7956213" y="1284602"/>
            <a:ext cx="3540216" cy="3506296"/>
          </a:xfrm>
          <a:prstGeom prst="rect">
            <a:avLst/>
          </a:prstGeom>
          <a:solidFill>
            <a:srgbClr val="193C88">
              <a:alpha val="2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08809-716D-D842-B1CC-9BBC62983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F2065E5-EC9D-AC2A-32A3-97F287BB1560}"/>
              </a:ext>
            </a:extLst>
          </p:cNvPr>
          <p:cNvCxnSpPr>
            <a:cxnSpLocks/>
          </p:cNvCxnSpPr>
          <p:nvPr userDrawn="1"/>
        </p:nvCxnSpPr>
        <p:spPr>
          <a:xfrm flipV="1">
            <a:off x="516922" y="750095"/>
            <a:ext cx="11066400" cy="0"/>
          </a:xfrm>
          <a:prstGeom prst="line">
            <a:avLst/>
          </a:prstGeom>
          <a:ln w="25400">
            <a:solidFill>
              <a:srgbClr val="193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258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2813B-0947-3441-B797-62DDA25FD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352419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8C57BF-F466-6F47-A5F6-82DB53D9FC8C}"/>
              </a:ext>
            </a:extLst>
          </p:cNvPr>
          <p:cNvSpPr/>
          <p:nvPr userDrawn="1"/>
        </p:nvSpPr>
        <p:spPr>
          <a:xfrm>
            <a:off x="516922" y="1284601"/>
            <a:ext cx="3262598" cy="4581105"/>
          </a:xfrm>
          <a:prstGeom prst="rect">
            <a:avLst/>
          </a:prstGeom>
          <a:solidFill>
            <a:schemeClr val="bg1"/>
          </a:solidFill>
          <a:ln w="19050">
            <a:solidFill>
              <a:srgbClr val="193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08809-716D-D842-B1CC-9BBC62983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BE407D-3B38-3140-A591-FBB0E5BB0CB3}"/>
              </a:ext>
            </a:extLst>
          </p:cNvPr>
          <p:cNvSpPr/>
          <p:nvPr userDrawn="1"/>
        </p:nvSpPr>
        <p:spPr>
          <a:xfrm>
            <a:off x="4350629" y="1284601"/>
            <a:ext cx="3262598" cy="4581105"/>
          </a:xfrm>
          <a:prstGeom prst="rect">
            <a:avLst/>
          </a:prstGeom>
          <a:solidFill>
            <a:schemeClr val="bg1"/>
          </a:solidFill>
          <a:ln w="19050">
            <a:solidFill>
              <a:srgbClr val="193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63C6BD-0436-B14A-8B6B-A7ECC5FD43F7}"/>
              </a:ext>
            </a:extLst>
          </p:cNvPr>
          <p:cNvSpPr/>
          <p:nvPr userDrawn="1"/>
        </p:nvSpPr>
        <p:spPr>
          <a:xfrm>
            <a:off x="8184336" y="1284601"/>
            <a:ext cx="3262598" cy="4581105"/>
          </a:xfrm>
          <a:prstGeom prst="rect">
            <a:avLst/>
          </a:prstGeom>
          <a:solidFill>
            <a:schemeClr val="bg1"/>
          </a:solidFill>
          <a:ln w="19050">
            <a:solidFill>
              <a:srgbClr val="193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7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5751CF4-DF40-4645-9262-EB6035CB3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12751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9DF13-D3DA-0A47-ABB3-C1DA3EE24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10054"/>
          </a:xfrm>
        </p:spPr>
        <p:txBody>
          <a:bodyPr anchor="b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A1691-C41D-6349-BAE6-1B2F7E99A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72D898-8528-4D40-B619-2068C7583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71D9795-F043-B640-BC5C-7F76B927B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06413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6212AE-89B8-6A6D-6960-B3AE38851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51" b="-135"/>
          <a:stretch/>
        </p:blipFill>
        <p:spPr>
          <a:xfrm>
            <a:off x="-1" y="5981700"/>
            <a:ext cx="12192001" cy="89412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155186-E8EA-5A44-824B-0098A7021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87FE2-6D99-8B41-BBA9-F370B1E1D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6923" y="1807796"/>
            <a:ext cx="10979508" cy="41560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 dirty="0"/>
          </a:p>
        </p:txBody>
      </p:sp>
      <p:pic>
        <p:nvPicPr>
          <p:cNvPr id="8" name="Slika 7" descr="Slika, ki vsebuje besede besedilo, pisava, posnetek zaslona, grafika&#10;&#10;Opis je samodejno ustvarjen">
            <a:extLst>
              <a:ext uri="{FF2B5EF4-FFF2-40B4-BE49-F238E27FC236}">
                <a16:creationId xmlns:a16="http://schemas.microsoft.com/office/drawing/2014/main" id="{AE5B1FC8-451D-C76B-8E1C-35498C8238D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75694" y="6106876"/>
            <a:ext cx="2668250" cy="66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3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1" r:id="rId4"/>
    <p:sldLayoutId id="2147483654" r:id="rId5"/>
    <p:sldLayoutId id="2147483660" r:id="rId6"/>
    <p:sldLayoutId id="2147483661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b="0" i="1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s.uni-lj.si/wp-content/uploads/2024/10/Izjava-mentorja-Raziskave-v-strojnistvu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0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6FEA9-5126-8140-9091-D0956A5E52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2383" y="2544746"/>
            <a:ext cx="7252969" cy="674079"/>
          </a:xfrm>
        </p:spPr>
        <p:txBody>
          <a:bodyPr lIns="0" tIns="0" rIns="0" bIns="0">
            <a:normAutofit/>
          </a:bodyPr>
          <a:lstStyle/>
          <a:p>
            <a:pPr algn="l"/>
            <a:r>
              <a:rPr lang="en-GB" sz="48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Raziskave</a:t>
            </a:r>
            <a:r>
              <a:rPr lang="en-GB" sz="48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v </a:t>
            </a:r>
            <a:r>
              <a:rPr lang="en-GB" sz="48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strojništvu</a:t>
            </a:r>
            <a:endParaRPr lang="en-SI" sz="4800" b="1" dirty="0">
              <a:solidFill>
                <a:schemeClr val="bg1"/>
              </a:solidFill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F1691C-D0D3-344E-9E7A-5EE5BDBA0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2383" y="3639176"/>
            <a:ext cx="7388141" cy="1826410"/>
          </a:xfrm>
        </p:spPr>
        <p:txBody>
          <a:bodyPr lIns="0" tIns="0" rIns="0" bIns="0">
            <a:noAutofit/>
          </a:bodyPr>
          <a:lstStyle/>
          <a:p>
            <a:pPr>
              <a:spcBef>
                <a:spcPts val="600"/>
              </a:spcBef>
              <a:spcAft>
                <a:spcPts val="100"/>
              </a:spcAft>
            </a:pPr>
            <a:r>
              <a:rPr lang="en-GB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Magistrski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GB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študijski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program 2. </a:t>
            </a:r>
            <a:r>
              <a:rPr lang="en-GB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stopnje</a:t>
            </a:r>
            <a:endParaRPr lang="en-GB" sz="1800" b="1" dirty="0">
              <a:latin typeface="Univerza Sans" panose="00000600000000000000" pitchFamily="2" charset="-18"/>
              <a:ea typeface="Univerza Sans" panose="00000600000000000000" pitchFamily="2" charset="-18"/>
            </a:endParaRPr>
          </a:p>
          <a:p>
            <a:pPr>
              <a:spcBef>
                <a:spcPts val="600"/>
              </a:spcBef>
              <a:spcAft>
                <a:spcPts val="100"/>
              </a:spcAft>
            </a:pP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S</a:t>
            </a:r>
            <a:r>
              <a:rPr lang="sl-SI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trojništvo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- </a:t>
            </a:r>
            <a:r>
              <a:rPr lang="en-GB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Razvojno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GB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raziskovalni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program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3A0BC62-7141-494A-B9D4-A71498649708}"/>
              </a:ext>
            </a:extLst>
          </p:cNvPr>
          <p:cNvSpPr txBox="1">
            <a:spLocks/>
          </p:cNvSpPr>
          <p:nvPr/>
        </p:nvSpPr>
        <p:spPr>
          <a:xfrm>
            <a:off x="3906391" y="5417084"/>
            <a:ext cx="3241589" cy="327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sym typeface="HelNeueSloBold" charset="0"/>
              </a:rPr>
              <a:t>Ljubljana, </a:t>
            </a:r>
            <a:r>
              <a:rPr lang="sl-SI" sz="1400" dirty="0">
                <a:solidFill>
                  <a:schemeClr val="bg1"/>
                </a:solidFill>
                <a:latin typeface="Arial" panose="020B0604020202020204" pitchFamily="34" charset="0"/>
                <a:sym typeface="HelNeueSloBold" charset="0"/>
              </a:rPr>
              <a:t>oktober 2024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14FDEC-FA41-A643-9D84-17EB6B6B0714}"/>
              </a:ext>
            </a:extLst>
          </p:cNvPr>
          <p:cNvSpPr/>
          <p:nvPr/>
        </p:nvSpPr>
        <p:spPr>
          <a:xfrm>
            <a:off x="0" y="0"/>
            <a:ext cx="30089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>
              <a:latin typeface="Arial" panose="020B0604020202020204" pitchFamily="34" charset="0"/>
            </a:endParaRPr>
          </a:p>
        </p:txBody>
      </p:sp>
      <p:pic>
        <p:nvPicPr>
          <p:cNvPr id="5" name="Slika 4" descr="Slika, ki vsebuje besede besedilo, pisava, posnetek zaslona, logotip&#10;&#10;Opis je samodejno ustvarjen">
            <a:extLst>
              <a:ext uri="{FF2B5EF4-FFF2-40B4-BE49-F238E27FC236}">
                <a16:creationId xmlns:a16="http://schemas.microsoft.com/office/drawing/2014/main" id="{314A224E-81D0-B27B-E056-28BDC4960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8" y="2288984"/>
            <a:ext cx="2854486" cy="179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0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>
            <a:extLst>
              <a:ext uri="{FF2B5EF4-FFF2-40B4-BE49-F238E27FC236}">
                <a16:creationId xmlns:a16="http://schemas.microsoft.com/office/drawing/2014/main" id="{2EF10B61-2D87-F717-8196-153135A349B5}"/>
              </a:ext>
            </a:extLst>
          </p:cNvPr>
          <p:cNvCxnSpPr>
            <a:cxnSpLocks/>
          </p:cNvCxnSpPr>
          <p:nvPr/>
        </p:nvCxnSpPr>
        <p:spPr>
          <a:xfrm>
            <a:off x="918417" y="1289693"/>
            <a:ext cx="10356135" cy="0"/>
          </a:xfrm>
          <a:prstGeom prst="line">
            <a:avLst/>
          </a:prstGeom>
          <a:ln w="25400">
            <a:solidFill>
              <a:srgbClr val="193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026C945-EB22-CE45-9CD5-289759E46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417" y="114819"/>
            <a:ext cx="11106806" cy="1174874"/>
          </a:xfrm>
        </p:spPr>
        <p:txBody>
          <a:bodyPr anchor="t">
            <a:noAutofit/>
          </a:bodyPr>
          <a:lstStyle/>
          <a:p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Predstavitev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predmeta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sl-SI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br>
              <a:rPr lang="sl-SI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</a:b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Raziskave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v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strojništvu</a:t>
            </a:r>
            <a:endParaRPr lang="en-SI" sz="4500" b="1" dirty="0"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91342-474B-A643-B461-AAE5F5DE9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7" y="1969449"/>
            <a:ext cx="9457394" cy="402798"/>
          </a:xfrm>
        </p:spPr>
        <p:txBody>
          <a:bodyPr numCol="1" spcCol="720000"/>
          <a:lstStyle/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Predmet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i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Raziskave</a:t>
            </a:r>
            <a:r>
              <a:rPr lang="en-US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v </a:t>
            </a:r>
            <a:r>
              <a:rPr lang="en-US" sz="2100" i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strojništvo</a:t>
            </a:r>
            <a:r>
              <a:rPr lang="en-US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je po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vsebini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uvod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v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magistrsko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nalogo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     ki ga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opravljal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treh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profesorjih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(mentor + 2 so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izvajalca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).</a:t>
            </a:r>
            <a:endParaRPr lang="sl-SI" sz="2100" dirty="0">
              <a:latin typeface="Univerza Sans" panose="00000600000000000000" pitchFamily="2" charset="-18"/>
              <a:ea typeface="Univerza Sans" panose="00000600000000000000" pitchFamily="2" charset="-18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Za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opravljen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predmet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dobi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dve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oceni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in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sicer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oceno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izpita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in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oceno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vaj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Za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podroben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način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izvedbe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predmeta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i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Raziskave</a:t>
            </a:r>
            <a:r>
              <a:rPr lang="en-US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v </a:t>
            </a:r>
            <a:r>
              <a:rPr lang="en-US" sz="2100" i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strojništvo</a:t>
            </a:r>
            <a:r>
              <a:rPr lang="en-US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se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dogovori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z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mentorjem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in so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izvajalcema.</a:t>
            </a:r>
            <a:endParaRPr lang="en-US" sz="2100" dirty="0">
              <a:latin typeface="Univerza Sans" panose="00000600000000000000" pitchFamily="2" charset="-18"/>
              <a:ea typeface="Univerza Sans" panose="000006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30248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CA7FD-9560-76BF-AB3E-1D1E8D6D3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>
            <a:extLst>
              <a:ext uri="{FF2B5EF4-FFF2-40B4-BE49-F238E27FC236}">
                <a16:creationId xmlns:a16="http://schemas.microsoft.com/office/drawing/2014/main" id="{368767AC-5CE3-C677-181D-9CC23D868845}"/>
              </a:ext>
            </a:extLst>
          </p:cNvPr>
          <p:cNvCxnSpPr>
            <a:cxnSpLocks/>
          </p:cNvCxnSpPr>
          <p:nvPr/>
        </p:nvCxnSpPr>
        <p:spPr>
          <a:xfrm>
            <a:off x="918417" y="1289693"/>
            <a:ext cx="10356135" cy="0"/>
          </a:xfrm>
          <a:prstGeom prst="line">
            <a:avLst/>
          </a:prstGeom>
          <a:ln w="25400">
            <a:solidFill>
              <a:srgbClr val="193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0C908A5-2F63-BED3-B02E-F6AC5FAA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417" y="114819"/>
            <a:ext cx="11106806" cy="1174874"/>
          </a:xfrm>
        </p:spPr>
        <p:txBody>
          <a:bodyPr anchor="t">
            <a:noAutofit/>
          </a:bodyPr>
          <a:lstStyle/>
          <a:p>
            <a:r>
              <a:rPr lang="it-IT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Izbira</a:t>
            </a:r>
            <a:r>
              <a:rPr lang="it-IT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in </a:t>
            </a:r>
            <a:r>
              <a:rPr lang="it-IT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določitev</a:t>
            </a:r>
            <a:r>
              <a:rPr lang="it-IT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it-IT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mentorja</a:t>
            </a:r>
            <a:r>
              <a:rPr lang="it-IT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za </a:t>
            </a:r>
            <a:br>
              <a:rPr lang="sl-SI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</a:br>
            <a:r>
              <a:rPr lang="it-IT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magistrsko</a:t>
            </a:r>
            <a:r>
              <a:rPr lang="it-IT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it-IT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nalogo</a:t>
            </a:r>
            <a:endParaRPr lang="en-SI" sz="4500" b="1" dirty="0"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23020-F6AA-E712-3E1B-CACADF58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7" y="1289693"/>
            <a:ext cx="10356135" cy="402798"/>
          </a:xfrm>
        </p:spPr>
        <p:txBody>
          <a:bodyPr numCol="1" spcCol="720000"/>
          <a:lstStyle/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KORAK 1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: Študentski referat v </a:t>
            </a:r>
            <a:r>
              <a:rPr lang="en-US" sz="21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ponedeljek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11. 11. 2024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pošlje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poziv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študentom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naj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izberejo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mentorja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glede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področje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magistrske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naloge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KORAK 2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: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se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lahko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individualno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dogovori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za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mentorstvo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 V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kolikor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se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dogovori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za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mentorstvo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mora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podpisati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  <a:hlinkClick r:id="rId2"/>
              </a:rPr>
              <a:t>mentorjevo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  <a:hlinkClick r:id="rId2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  <a:hlinkClick r:id="rId2"/>
              </a:rPr>
              <a:t>izjavo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(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katero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mentor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posreduje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v Študentski referat): </a:t>
            </a:r>
            <a:r>
              <a:rPr lang="en-US" sz="21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najkasneje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do </a:t>
            </a:r>
            <a:r>
              <a:rPr lang="en-US" sz="21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petka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1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3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. 12. 202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4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KORAK 3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: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ki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nima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dogovorjenega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mentorstva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mora v VIS-u (Ankete)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oddati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seznam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željenih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mentorjev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po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prioriteti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[max 6]: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od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srede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1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8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. 12. 202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4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do </a:t>
            </a:r>
            <a:r>
              <a:rPr lang="en-US" sz="21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ponedeljka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6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. 1. 202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5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KORAK 4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: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Določitev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mentorja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s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pomočjo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algoritma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(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izboru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se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upošteva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povprečna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ocena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prvega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letnika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):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četrtek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9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. 1. 202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5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KORAK 5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: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Najkasneje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do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ponedeljka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13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. 1. 202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5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so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vsi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(ki so v VIS-u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pravočasno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oddali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anketo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)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obveščeni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kateri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mentor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jim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je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bil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dodeljen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1089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A16E0-9B26-7F67-9BDD-143B12E77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>
            <a:extLst>
              <a:ext uri="{FF2B5EF4-FFF2-40B4-BE49-F238E27FC236}">
                <a16:creationId xmlns:a16="http://schemas.microsoft.com/office/drawing/2014/main" id="{C3AB46A8-7B84-CB3F-6BE9-B137E816C319}"/>
              </a:ext>
            </a:extLst>
          </p:cNvPr>
          <p:cNvCxnSpPr>
            <a:cxnSpLocks/>
          </p:cNvCxnSpPr>
          <p:nvPr/>
        </p:nvCxnSpPr>
        <p:spPr>
          <a:xfrm>
            <a:off x="918417" y="1289693"/>
            <a:ext cx="10356135" cy="0"/>
          </a:xfrm>
          <a:prstGeom prst="line">
            <a:avLst/>
          </a:prstGeom>
          <a:ln w="25400">
            <a:solidFill>
              <a:srgbClr val="193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F19FE7-1173-F286-4480-EAEB0099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417" y="114819"/>
            <a:ext cx="11106806" cy="1174874"/>
          </a:xfrm>
        </p:spPr>
        <p:txBody>
          <a:bodyPr anchor="t">
            <a:noAutofit/>
          </a:bodyPr>
          <a:lstStyle/>
          <a:p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Določitev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so</a:t>
            </a:r>
            <a:r>
              <a:rPr lang="sl-SI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izvajalcev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pri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predmetu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Raziskave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v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strojništvu</a:t>
            </a:r>
            <a:endParaRPr lang="en-SI" sz="4500" b="1" dirty="0"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180F3-A074-E628-53E1-6DDD74232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6" y="1566651"/>
            <a:ext cx="10356135" cy="402798"/>
          </a:xfrm>
        </p:spPr>
        <p:txBody>
          <a:bodyPr numCol="1" spcCol="720000"/>
          <a:lstStyle/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Prvi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soizvajalec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predmetu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Raziskave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v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strojništvu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je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izbrani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oz.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dodeljeni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mentor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magistrske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naloge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oziroma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če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mentor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sonosilec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predmeta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Raziskave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v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strojništvu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bo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prvi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soizvajalec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nosilec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predmeta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Raziskave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v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strojništvu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ki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prihaja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iz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istega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laboratorija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kot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mentor.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Drugi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in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tretji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soizvajalec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predmetu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Raziskave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v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strojništvu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dodeljena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naključno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iz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iste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smeri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kot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je mentor (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vsi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sonosilci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predmeta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Raziskave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v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strojništvu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bodo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imeli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približno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enako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število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študentov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).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Vsi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so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najkasneje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do </a:t>
            </a:r>
            <a:r>
              <a:rPr lang="en-US" sz="21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petka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31. 1. 2025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obveščeni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kateri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soizvajalci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so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jim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bili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dodeljeni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0111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6FEA9-5126-8140-9091-D0956A5E52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2383" y="1053116"/>
            <a:ext cx="7252969" cy="2375884"/>
          </a:xfrm>
        </p:spPr>
        <p:txBody>
          <a:bodyPr lIns="0" tIns="0" rIns="0" bIns="0">
            <a:normAutofit/>
          </a:bodyPr>
          <a:lstStyle/>
          <a:p>
            <a:pPr algn="l"/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Želimo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vam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veliko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uspeha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pri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zadnjih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korakih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magistrskega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študija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.</a:t>
            </a:r>
            <a:endParaRPr lang="en-SI" sz="4800" dirty="0">
              <a:solidFill>
                <a:schemeClr val="bg1"/>
              </a:solidFill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3A0BC62-7141-494A-B9D4-A71498649708}"/>
              </a:ext>
            </a:extLst>
          </p:cNvPr>
          <p:cNvSpPr txBox="1">
            <a:spLocks/>
          </p:cNvSpPr>
          <p:nvPr/>
        </p:nvSpPr>
        <p:spPr>
          <a:xfrm>
            <a:off x="3906391" y="5417084"/>
            <a:ext cx="3241589" cy="327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l-SI" sz="1400" dirty="0">
              <a:solidFill>
                <a:schemeClr val="bg1"/>
              </a:solidFill>
              <a:latin typeface="Arial" panose="020B0604020202020204" pitchFamily="34" charset="0"/>
              <a:sym typeface="HelNeueSloBold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14FDEC-FA41-A643-9D84-17EB6B6B0714}"/>
              </a:ext>
            </a:extLst>
          </p:cNvPr>
          <p:cNvSpPr/>
          <p:nvPr/>
        </p:nvSpPr>
        <p:spPr>
          <a:xfrm>
            <a:off x="0" y="0"/>
            <a:ext cx="30089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>
              <a:latin typeface="Arial" panose="020B0604020202020204" pitchFamily="34" charset="0"/>
            </a:endParaRPr>
          </a:p>
        </p:txBody>
      </p:sp>
      <p:pic>
        <p:nvPicPr>
          <p:cNvPr id="5" name="Slika 4" descr="Slika, ki vsebuje besede besedilo, pisava, posnetek zaslona, logotip&#10;&#10;Opis je samodejno ustvarjen">
            <a:extLst>
              <a:ext uri="{FF2B5EF4-FFF2-40B4-BE49-F238E27FC236}">
                <a16:creationId xmlns:a16="http://schemas.microsoft.com/office/drawing/2014/main" id="{314A224E-81D0-B27B-E056-28BDC4960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8" y="2288984"/>
            <a:ext cx="2854486" cy="1791684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3BC018FB-1897-35C7-4668-E080633C3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9548" y="5040899"/>
            <a:ext cx="370524" cy="370524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5F7F5410-78DF-0689-1F0A-E6D39B390C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3664" y="5033054"/>
            <a:ext cx="370525" cy="37052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F90B61F-BF42-DC3E-5519-2553EF96D2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81897" y="5052901"/>
            <a:ext cx="370524" cy="37052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E914B312-2FF5-E5CE-150F-774A8D9BF8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7781" y="5046560"/>
            <a:ext cx="370524" cy="370524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DE2A491-2D65-53C6-1EE8-0322AFC30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6013" y="5040899"/>
            <a:ext cx="370524" cy="37052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980CD39-52D3-6FE1-89EC-6185B825F002}"/>
              </a:ext>
            </a:extLst>
          </p:cNvPr>
          <p:cNvSpPr txBox="1">
            <a:spLocks/>
          </p:cNvSpPr>
          <p:nvPr/>
        </p:nvSpPr>
        <p:spPr>
          <a:xfrm>
            <a:off x="3842383" y="4520389"/>
            <a:ext cx="1751110" cy="327404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0" i="1" kern="120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GB" sz="2000" dirty="0">
                <a:latin typeface="Univerza Sans" panose="00000600000000000000" pitchFamily="2" charset="0"/>
                <a:ea typeface="Univerza Sans" panose="00000600000000000000" pitchFamily="2" charset="0"/>
              </a:rPr>
              <a:t>www.fs.uni-lj.si</a:t>
            </a:r>
            <a:endParaRPr lang="en-SI" sz="2000" dirty="0"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494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FS_slo" id="{F105A181-DBD9-E448-95AF-1DE818D12817}" vid="{CBF29784-6D3A-6841-B6DC-DABBF23DB1B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3487</TotalTime>
  <Words>395</Words>
  <Application>Microsoft Office PowerPoint</Application>
  <PresentationFormat>Širokozaslonsko</PresentationFormat>
  <Paragraphs>20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Univerza Sans</vt:lpstr>
      <vt:lpstr>Office Theme</vt:lpstr>
      <vt:lpstr>Raziskave v strojništvu</vt:lpstr>
      <vt:lpstr>Predstavitev predmeta   Raziskave v strojništvu</vt:lpstr>
      <vt:lpstr>Izbira in določitev mentorja za  magistrsko nalogo</vt:lpstr>
      <vt:lpstr>Določitev soizvajalcev pri predmetu Raziskave v strojništvu</vt:lpstr>
      <vt:lpstr>Želimo vam veliko uspeha pri zadnjih korakih magistrskega študija.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Akademski zbor FS 2020</dc:title>
  <dc:creator>Mateja Omerzel</dc:creator>
  <cp:lastModifiedBy>Nika Vardjan Naglič</cp:lastModifiedBy>
  <cp:revision>69</cp:revision>
  <dcterms:created xsi:type="dcterms:W3CDTF">2022-04-12T06:46:48Z</dcterms:created>
  <dcterms:modified xsi:type="dcterms:W3CDTF">2024-11-07T09:31:52Z</dcterms:modified>
</cp:coreProperties>
</file>