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6327"/>
  </p:normalViewPr>
  <p:slideViewPr>
    <p:cSldViewPr snapToGrid="0" snapToObjects="1">
      <p:cViewPr varScale="1">
        <p:scale>
          <a:sx n="108" d="100"/>
          <a:sy n="108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4" d="100"/>
          <a:sy n="84" d="100"/>
        </p:scale>
        <p:origin x="32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47313075-7F1E-A2A8-2D21-773BDD40D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B14C058-34E0-9B38-ED12-24FC89F521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EB5B9-DFF0-4EB9-B731-BA6492A79CE4}" type="datetimeFigureOut">
              <a:rPr lang="sl-SI" smtClean="0"/>
              <a:t>7. 11. 2024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77F99D9-40F2-F7AF-09E5-31A58F6ED2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FF0941A-41DC-5414-E375-D6F5E289E3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49D11-96AA-4EF4-9604-8CC2F84D07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96967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11/07/2024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212AE-89B8-6A6D-6960-B3AE38851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1" b="-135"/>
          <a:stretch/>
        </p:blipFill>
        <p:spPr>
          <a:xfrm>
            <a:off x="-1" y="5981700"/>
            <a:ext cx="12192001" cy="89412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pic>
        <p:nvPicPr>
          <p:cNvPr id="8" name="Slika 7" descr="Slika, ki vsebuje besede besedilo, pisava, posnetek zaslona, grafika&#10;&#10;Opis je samodejno ustvarjen">
            <a:extLst>
              <a:ext uri="{FF2B5EF4-FFF2-40B4-BE49-F238E27FC236}">
                <a16:creationId xmlns:a16="http://schemas.microsoft.com/office/drawing/2014/main" id="{AE5B1FC8-451D-C76B-8E1C-35498C8238D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075694" y="6106876"/>
            <a:ext cx="2668250" cy="6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s.uni-lj.si/wp-content/uploads/2024/10/Izjava-mentorja-Razvojni-postopki-v-strojnistvu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2383" y="2544746"/>
            <a:ext cx="7734266" cy="674079"/>
          </a:xfrm>
        </p:spPr>
        <p:txBody>
          <a:bodyPr lIns="0" tIns="0" rIns="0" bIns="0">
            <a:normAutofit fontScale="90000"/>
          </a:bodyPr>
          <a:lstStyle/>
          <a:p>
            <a:pPr algn="l"/>
            <a:r>
              <a:rPr lang="en-GB" sz="48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Razvojni</a:t>
            </a:r>
            <a:r>
              <a:rPr lang="en-GB" sz="48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postopki</a:t>
            </a:r>
            <a:r>
              <a:rPr lang="en-GB" sz="48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v </a:t>
            </a:r>
            <a:r>
              <a:rPr lang="en-GB" sz="48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strojništvu</a:t>
            </a:r>
            <a:endParaRPr lang="en-SI" sz="4800" b="1" dirty="0">
              <a:solidFill>
                <a:schemeClr val="bg1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691C-D0D3-344E-9E7A-5EE5BDBA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2383" y="3639176"/>
            <a:ext cx="7388141" cy="18264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Visokošolski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strokovni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študijski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program 1.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stopnje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endParaRPr lang="sl-SI" sz="1800" b="1" dirty="0">
              <a:latin typeface="Univerza Sans" panose="00000600000000000000" pitchFamily="2" charset="-18"/>
              <a:ea typeface="Univerza Sans" panose="00000600000000000000" pitchFamily="2" charset="-18"/>
            </a:endParaRP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S</a:t>
            </a:r>
            <a:r>
              <a:rPr lang="sl-SI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trojništvo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-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Projektno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GB" sz="18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aplikativni</a:t>
            </a:r>
            <a:r>
              <a:rPr lang="en-GB" sz="18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program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5417084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oktober 2024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Slika 4" descr="Slika, ki vsebuje besede besedilo, pisava, posnetek zaslona, logotip&#10;&#10;Opis je samodejno ustvarjen">
            <a:extLst>
              <a:ext uri="{FF2B5EF4-FFF2-40B4-BE49-F238E27FC236}">
                <a16:creationId xmlns:a16="http://schemas.microsoft.com/office/drawing/2014/main" id="{314A224E-81D0-B27B-E056-28BDC49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" y="2288984"/>
            <a:ext cx="2854486" cy="179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0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2EF10B61-2D87-F717-8196-153135A349B5}"/>
              </a:ext>
            </a:extLst>
          </p:cNvPr>
          <p:cNvCxnSpPr>
            <a:cxnSpLocks/>
          </p:cNvCxnSpPr>
          <p:nvPr/>
        </p:nvCxnSpPr>
        <p:spPr>
          <a:xfrm>
            <a:off x="918417" y="1289693"/>
            <a:ext cx="10356135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026C945-EB22-CE45-9CD5-289759E4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7" y="114819"/>
            <a:ext cx="11106806" cy="1174874"/>
          </a:xfrm>
        </p:spPr>
        <p:txBody>
          <a:bodyPr anchor="t">
            <a:noAutofit/>
          </a:bodyPr>
          <a:lstStyle/>
          <a:p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Predstavitev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predmeta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b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</a:b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Razvojni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postopki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v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strojništvu</a:t>
            </a:r>
            <a:endParaRPr lang="en-SI" sz="45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91342-474B-A643-B461-AAE5F5DE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6" y="1969449"/>
            <a:ext cx="10098771" cy="402798"/>
          </a:xfrm>
        </p:spPr>
        <p:txBody>
          <a:bodyPr numCol="1" spcCol="7200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Razvojni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postopki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je po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vsebini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uvod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diplomsko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nalogo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     ki ga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opravljal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treh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profesorjih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(mentor + 2 so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izvajalca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).</a:t>
            </a:r>
            <a:endParaRPr lang="sl-SI" sz="2100" dirty="0">
              <a:latin typeface="Univerza Sans" panose="00000600000000000000" pitchFamily="2" charset="-18"/>
              <a:ea typeface="Univerza Sans" panose="00000600000000000000" pitchFamily="2" charset="-18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opravljen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dobi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dve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in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sicer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izpita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in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vaj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podroben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način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izvedbe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predmeta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Razvojni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postopki</a:t>
            </a:r>
            <a:r>
              <a:rPr lang="en-US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v </a:t>
            </a:r>
            <a:r>
              <a:rPr lang="en-US" sz="2100" i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strojništvu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z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mentorjem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in so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izvajalcema.</a:t>
            </a:r>
            <a:endParaRPr lang="en-US" sz="2100" dirty="0">
              <a:latin typeface="Univerza Sans" panose="00000600000000000000" pitchFamily="2" charset="-18"/>
              <a:ea typeface="Univerza Sans" panose="000006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30248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CA7FD-9560-76BF-AB3E-1D1E8D6D3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368767AC-5CE3-C677-181D-9CC23D868845}"/>
              </a:ext>
            </a:extLst>
          </p:cNvPr>
          <p:cNvCxnSpPr>
            <a:cxnSpLocks/>
          </p:cNvCxnSpPr>
          <p:nvPr/>
        </p:nvCxnSpPr>
        <p:spPr>
          <a:xfrm>
            <a:off x="918417" y="1289693"/>
            <a:ext cx="10356135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0C908A5-2F63-BED3-B02E-F6AC5FAA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7" y="114819"/>
            <a:ext cx="11106806" cy="1174874"/>
          </a:xfrm>
        </p:spPr>
        <p:txBody>
          <a:bodyPr anchor="t">
            <a:noAutofit/>
          </a:bodyPr>
          <a:lstStyle/>
          <a:p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Izbira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in </a:t>
            </a: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določitev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mentorja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za </a:t>
            </a:r>
            <a:b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</a:br>
            <a: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diplomsko</a:t>
            </a:r>
            <a:r>
              <a:rPr lang="it-IT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it-IT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nalogo</a:t>
            </a:r>
            <a:endParaRPr lang="en-SI" sz="45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23020-F6AA-E712-3E1B-CACADF58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7" y="1289693"/>
            <a:ext cx="10356135" cy="402798"/>
          </a:xfrm>
        </p:spPr>
        <p:txBody>
          <a:bodyPr numCol="1" spcCol="7200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1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Študentski referat v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ponedeljek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11. 11. 2024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pošlje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poziv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študentom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izberejo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glede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področje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diplomske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naloge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2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lahko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individualno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mentorstvo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 V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kolikor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za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mentorstvo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mora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podpisati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  <a:hlinkClick r:id="rId2"/>
              </a:rPr>
              <a:t>mentorjevo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  <a:hlinkClick r:id="rId2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  <a:hlinkClick r:id="rId2"/>
              </a:rPr>
              <a:t>izjavo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(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katero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posreduje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v Študentski referat):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najkasneje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 do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petka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1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3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12.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4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3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ki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nima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dogovorjenega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mentorstva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mora v VIS-u (Ankete)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oddati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seznam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željenih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mentorjev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po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prioriteti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[max 6]: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od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srede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1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8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12.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4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do </a:t>
            </a:r>
            <a:r>
              <a:rPr lang="en-US" sz="2100" b="1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ponedeljka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6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4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Določitev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mentorja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pomočjo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algoritma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izboru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se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upošteva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povprečna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ocena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študija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):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sreda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8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KORAK 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: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Najkasneje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do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petka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10</a:t>
            </a:r>
            <a:r>
              <a:rPr lang="en-US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. 1. 202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5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so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vsi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študenti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(ki so v VIS-u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pravočasno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oddali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anketo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)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obveščeni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kateri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mentor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jim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je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bil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 </a:t>
            </a:r>
            <a:r>
              <a:rPr lang="en-US" sz="2100" dirty="0" err="1">
                <a:latin typeface="Univerza Sans" panose="00000600000000000000" pitchFamily="2" charset="-18"/>
                <a:ea typeface="Univerza Sans" panose="00000600000000000000" pitchFamily="2" charset="-18"/>
              </a:rPr>
              <a:t>dodeljen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1089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A16E0-9B26-7F67-9BDD-143B12E7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C3AB46A8-7B84-CB3F-6BE9-B137E816C319}"/>
              </a:ext>
            </a:extLst>
          </p:cNvPr>
          <p:cNvCxnSpPr>
            <a:cxnSpLocks/>
          </p:cNvCxnSpPr>
          <p:nvPr/>
        </p:nvCxnSpPr>
        <p:spPr>
          <a:xfrm>
            <a:off x="918417" y="1289693"/>
            <a:ext cx="10356135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0F19FE7-1173-F286-4480-EAEB0099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17" y="114819"/>
            <a:ext cx="11106806" cy="1174874"/>
          </a:xfrm>
        </p:spPr>
        <p:txBody>
          <a:bodyPr anchor="t">
            <a:noAutofit/>
          </a:bodyPr>
          <a:lstStyle/>
          <a:p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Določitev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so</a:t>
            </a:r>
            <a:r>
              <a:rPr lang="sl-SI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izvajalcev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pri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predmetu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Razvojni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postopki</a:t>
            </a:r>
            <a:r>
              <a:rPr lang="en-US" sz="4500" b="1" dirty="0">
                <a:latin typeface="Univerza Sans" panose="00000600000000000000" pitchFamily="2" charset="0"/>
                <a:ea typeface="Univerza Sans" panose="00000600000000000000" pitchFamily="2" charset="0"/>
              </a:rPr>
              <a:t> v </a:t>
            </a:r>
            <a:r>
              <a:rPr lang="en-US" sz="4500" b="1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strojništvu</a:t>
            </a:r>
            <a:endParaRPr lang="en-SI" sz="4500" b="1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80F3-A074-E628-53E1-6DDD7423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416" y="1566651"/>
            <a:ext cx="10356135" cy="402798"/>
          </a:xfrm>
        </p:spPr>
        <p:txBody>
          <a:bodyPr numCol="1" spcCol="720000"/>
          <a:lstStyle/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Prvi soizvajalec pri predmetu 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Razvojni postopki v strojništvu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je izbrani oz. dodeljeni mentor diplomske naloge oziroma če mentor ni sonosilec predmeta 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Razvojni postopki v strojništvu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bo prvi soizvajalec nosilec predmeta 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Razvojni postopki v strojništvu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, ki prihaja iz istega laboratorija kot mentor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Drugi in tretji soizvajalec pri predmetu 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Razvojni postopki v strojništvu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sta dodeljena naključno iz iste smeri kot je mentor (vsi sonosilci predmeta </a:t>
            </a:r>
            <a:r>
              <a:rPr lang="sl-SI" sz="2100" i="1" dirty="0">
                <a:latin typeface="Univerza Sans" panose="00000600000000000000" pitchFamily="2" charset="-18"/>
                <a:ea typeface="Univerza Sans" panose="00000600000000000000" pitchFamily="2" charset="-18"/>
              </a:rPr>
              <a:t>Razvojni postopki v strojništvu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bodo imeli približno enako število študentov)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</a:pP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Vsi študenti so najkasneje do </a:t>
            </a:r>
            <a:r>
              <a:rPr lang="sl-SI" sz="2100" b="1" dirty="0">
                <a:latin typeface="Univerza Sans" panose="00000600000000000000" pitchFamily="2" charset="-18"/>
                <a:ea typeface="Univerza Sans" panose="00000600000000000000" pitchFamily="2" charset="-18"/>
              </a:rPr>
              <a:t>petka, 31. 1. 2025, </a:t>
            </a:r>
            <a:r>
              <a:rPr lang="sl-SI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obveščeni, kateri soizvajalci so jim bili dodeljeni</a:t>
            </a:r>
            <a:r>
              <a:rPr lang="en-US" sz="2100" dirty="0">
                <a:latin typeface="Univerza Sans" panose="00000600000000000000" pitchFamily="2" charset="-18"/>
                <a:ea typeface="Univerza Sans" panose="000006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011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548" y="1366674"/>
            <a:ext cx="6768108" cy="2375884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Želimo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vam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veliko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uspeha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pri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zadnjih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korakih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sl-SI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vašega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 </a:t>
            </a:r>
            <a:r>
              <a:rPr lang="en-GB" sz="4800" dirty="0" err="1">
                <a:latin typeface="Univerza Sans" panose="00000600000000000000" pitchFamily="2" charset="0"/>
                <a:ea typeface="Univerza Sans" panose="00000600000000000000" pitchFamily="2" charset="0"/>
              </a:rPr>
              <a:t>študija</a:t>
            </a:r>
            <a:r>
              <a:rPr lang="en-GB" sz="4800" dirty="0">
                <a:latin typeface="Univerza Sans" panose="00000600000000000000" pitchFamily="2" charset="0"/>
                <a:ea typeface="Univerza Sans" panose="00000600000000000000" pitchFamily="2" charset="0"/>
              </a:rPr>
              <a:t>.</a:t>
            </a:r>
            <a:endParaRPr lang="en-SI" sz="4800" dirty="0">
              <a:solidFill>
                <a:schemeClr val="bg1"/>
              </a:solidFill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5417084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Slika 4" descr="Slika, ki vsebuje besede besedilo, pisava, posnetek zaslona, logotip&#10;&#10;Opis je samodejno ustvarjen">
            <a:extLst>
              <a:ext uri="{FF2B5EF4-FFF2-40B4-BE49-F238E27FC236}">
                <a16:creationId xmlns:a16="http://schemas.microsoft.com/office/drawing/2014/main" id="{314A224E-81D0-B27B-E056-28BDC4960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" y="2288984"/>
            <a:ext cx="2854486" cy="17916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BC018FB-1897-35C7-4668-E080633C3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59548" y="5040899"/>
            <a:ext cx="370524" cy="3705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F7F5410-78DF-0689-1F0A-E6D39B390C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3664" y="5033054"/>
            <a:ext cx="370525" cy="37052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F90B61F-BF42-DC3E-5519-2553EF96D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1897" y="5052901"/>
            <a:ext cx="370524" cy="3705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914B312-2FF5-E5CE-150F-774A8D9BF8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07781" y="5046560"/>
            <a:ext cx="370524" cy="370524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DE2A491-2D65-53C6-1EE8-0322AFC30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6013" y="5040899"/>
            <a:ext cx="370524" cy="37052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980CD39-52D3-6FE1-89EC-6185B825F002}"/>
              </a:ext>
            </a:extLst>
          </p:cNvPr>
          <p:cNvSpPr txBox="1">
            <a:spLocks/>
          </p:cNvSpPr>
          <p:nvPr/>
        </p:nvSpPr>
        <p:spPr>
          <a:xfrm>
            <a:off x="3842383" y="4520389"/>
            <a:ext cx="1751110" cy="327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0" i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2000" dirty="0">
                <a:latin typeface="Univerza Sans" panose="00000600000000000000" pitchFamily="2" charset="0"/>
                <a:ea typeface="Univerza Sans" panose="00000600000000000000" pitchFamily="2" charset="0"/>
              </a:rPr>
              <a:t>www.fs.uni-lj.si</a:t>
            </a:r>
            <a:endParaRPr lang="en-SI" sz="2000" dirty="0">
              <a:latin typeface="Univerza Sans" panose="00000600000000000000" pitchFamily="2" charset="0"/>
              <a:ea typeface="Univerza Sans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9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3500</TotalTime>
  <Words>406</Words>
  <Application>Microsoft Office PowerPoint</Application>
  <PresentationFormat>Širokozaslonsko</PresentationFormat>
  <Paragraphs>20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Univerza Sans</vt:lpstr>
      <vt:lpstr>Office Theme</vt:lpstr>
      <vt:lpstr>Razvojni postopki v strojništvu</vt:lpstr>
      <vt:lpstr>Predstavitev predmeta   Razvojni postopki v strojništvu</vt:lpstr>
      <vt:lpstr>Izbira in določitev mentorja za  diplomsko nalogo</vt:lpstr>
      <vt:lpstr>Določitev soizvajalcev pri predmetu Razvojni postopki v strojništvu</vt:lpstr>
      <vt:lpstr>Želimo vam veliko uspeha pri zadnjih korakih vašega študija.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Nika Vardjan Naglič</cp:lastModifiedBy>
  <cp:revision>70</cp:revision>
  <dcterms:created xsi:type="dcterms:W3CDTF">2022-04-12T06:46:48Z</dcterms:created>
  <dcterms:modified xsi:type="dcterms:W3CDTF">2024-11-07T09:47:03Z</dcterms:modified>
</cp:coreProperties>
</file>