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jdinjak, Valentina" userId="52430329-5a34-4917-a5e2-681c0cdef8cd" providerId="ADAL" clId="{33930818-716B-489A-B000-06C6FCA56CDA}"/>
    <pc:docChg chg="modSld">
      <pc:chgData name="Hajdinjak, Valentina" userId="52430329-5a34-4917-a5e2-681c0cdef8cd" providerId="ADAL" clId="{33930818-716B-489A-B000-06C6FCA56CDA}" dt="2023-10-25T11:22:40.582" v="3" actId="20577"/>
      <pc:docMkLst>
        <pc:docMk/>
      </pc:docMkLst>
      <pc:sldChg chg="modSp mod">
        <pc:chgData name="Hajdinjak, Valentina" userId="52430329-5a34-4917-a5e2-681c0cdef8cd" providerId="ADAL" clId="{33930818-716B-489A-B000-06C6FCA56CDA}" dt="2023-10-25T11:22:40.582" v="3" actId="20577"/>
        <pc:sldMkLst>
          <pc:docMk/>
          <pc:sldMk cId="4000008683" sldId="309"/>
        </pc:sldMkLst>
        <pc:spChg chg="mod">
          <ac:chgData name="Hajdinjak, Valentina" userId="52430329-5a34-4917-a5e2-681c0cdef8cd" providerId="ADAL" clId="{33930818-716B-489A-B000-06C6FCA56CDA}" dt="2023-10-25T11:22:40.582" v="3" actId="20577"/>
          <ac:spMkLst>
            <pc:docMk/>
            <pc:sldMk cId="4000008683" sldId="309"/>
            <ac:spMk id="2" creationId="{FE273393-C9E3-BD07-D548-BEEEB3845818}"/>
          </ac:spMkLst>
        </pc:spChg>
        <pc:spChg chg="mod">
          <ac:chgData name="Hajdinjak, Valentina" userId="52430329-5a34-4917-a5e2-681c0cdef8cd" providerId="ADAL" clId="{33930818-716B-489A-B000-06C6FCA56CDA}" dt="2023-10-25T11:22:37.093" v="1" actId="20577"/>
          <ac:spMkLst>
            <pc:docMk/>
            <pc:sldMk cId="4000008683" sldId="309"/>
            <ac:spMk id="6" creationId="{3DC47650-5BA5-4DA8-3D02-A575BD25F4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10/25/2023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f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for a university&#10;&#10;Description automatically generated">
            <a:extLst>
              <a:ext uri="{FF2B5EF4-FFF2-40B4-BE49-F238E27FC236}">
                <a16:creationId xmlns:a16="http://schemas.microsoft.com/office/drawing/2014/main" id="{9AD478B2-ADB4-0B3D-C6A8-426E5BDBA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pic>
        <p:nvPicPr>
          <p:cNvPr id="2" name="Picture 1" descr="A logo for a university&#10;&#10;Description automatically generated">
            <a:extLst>
              <a:ext uri="{FF2B5EF4-FFF2-40B4-BE49-F238E27FC236}">
                <a16:creationId xmlns:a16="http://schemas.microsoft.com/office/drawing/2014/main" id="{BADEE46D-CE12-DAD9-8B09-0A44B0E5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pic>
        <p:nvPicPr>
          <p:cNvPr id="3" name="Picture 2" descr="A logo for a university&#10;&#10;Description automatically generated">
            <a:extLst>
              <a:ext uri="{FF2B5EF4-FFF2-40B4-BE49-F238E27FC236}">
                <a16:creationId xmlns:a16="http://schemas.microsoft.com/office/drawing/2014/main" id="{3FB3B11A-8D96-9512-FEFE-08850A1E1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3AD272E0-F5E7-D8E4-B5EE-1B1D8B3C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 logo for a university&#10;&#10;Description automatically generated">
            <a:extLst>
              <a:ext uri="{FF2B5EF4-FFF2-40B4-BE49-F238E27FC236}">
                <a16:creationId xmlns:a16="http://schemas.microsoft.com/office/drawing/2014/main" id="{74041AA9-A5C6-DD89-56E7-8B38FC358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for a university&#10;&#10;Description automatically generated">
            <a:extLst>
              <a:ext uri="{FF2B5EF4-FFF2-40B4-BE49-F238E27FC236}">
                <a16:creationId xmlns:a16="http://schemas.microsoft.com/office/drawing/2014/main" id="{993F1659-3063-9643-EA15-3A9B34ECC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en-GB" sz="4800" dirty="0"/>
              <a:t>Master</a:t>
            </a:r>
            <a:r>
              <a:rPr lang="sl-SI" sz="4800" dirty="0"/>
              <a:t> thesis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089942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sl-SI" sz="1800" dirty="0"/>
              <a:t>– </a:t>
            </a:r>
            <a:r>
              <a:rPr lang="en-US" sz="1800" dirty="0"/>
              <a:t>Master’s thesis of the Erasmus+ Student Mobility for Studies </a:t>
            </a:r>
            <a:r>
              <a:rPr lang="en-US" sz="1800" dirty="0" err="1"/>
              <a:t>programme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Advisor: prof. dr. Name Surname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Co-advisor:</a:t>
            </a:r>
          </a:p>
          <a:p>
            <a:endParaRPr lang="sl-SI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5" name="Picture 2" descr="UNI-logo ANG-color">
            <a:extLst>
              <a:ext uri="{FF2B5EF4-FFF2-40B4-BE49-F238E27FC236}">
                <a16:creationId xmlns:a16="http://schemas.microsoft.com/office/drawing/2014/main" id="{6407ECDF-91DC-2480-14CF-6C8D2426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9" y="2481045"/>
            <a:ext cx="2224482" cy="127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GB" sz="1800" dirty="0"/>
              <a:t>Master </a:t>
            </a:r>
            <a:r>
              <a:rPr lang="sl-SI" sz="1800" dirty="0" err="1"/>
              <a:t>thesis</a:t>
            </a:r>
            <a:r>
              <a:rPr lang="sl-SI" sz="1800" dirty="0"/>
              <a:t> defense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5" name="Picture 2" descr="UNI-logo ANG-color">
            <a:extLst>
              <a:ext uri="{FF2B5EF4-FFF2-40B4-BE49-F238E27FC236}">
                <a16:creationId xmlns:a16="http://schemas.microsoft.com/office/drawing/2014/main" id="{6407ECDF-91DC-2480-14CF-6C8D2426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9" y="2481045"/>
            <a:ext cx="2224482" cy="127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139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5" baseType="lpstr">
      <vt:lpstr>Acumin Pro Thin</vt:lpstr>
      <vt:lpstr>Arial</vt:lpstr>
      <vt:lpstr>Calibri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Master thesis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Hajdinjak, Valentina</cp:lastModifiedBy>
  <cp:revision>53</cp:revision>
  <dcterms:created xsi:type="dcterms:W3CDTF">2022-04-12T06:46:48Z</dcterms:created>
  <dcterms:modified xsi:type="dcterms:W3CDTF">2023-10-25T11:22:45Z</dcterms:modified>
</cp:coreProperties>
</file>