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9" r:id="rId13"/>
    <p:sldId id="302" r:id="rId14"/>
    <p:sldId id="295" r:id="rId15"/>
    <p:sldId id="303" r:id="rId16"/>
    <p:sldId id="301" r:id="rId17"/>
    <p:sldId id="298" r:id="rId18"/>
    <p:sldId id="304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 version" id="{0584A3A9-6C57-4FF7-B30D-4528C197CD89}">
          <p14:sldIdLst>
            <p14:sldId id="309"/>
            <p14:sldId id="302"/>
            <p14:sldId id="295"/>
            <p14:sldId id="303"/>
            <p14:sldId id="301"/>
            <p14:sldId id="29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7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8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jdinjak, Valentina" userId="52430329-5a34-4917-a5e2-681c0cdef8cd" providerId="ADAL" clId="{A11B532F-BCA1-4FF6-8AC6-AE9C92AE7C49}"/>
    <pc:docChg chg="modSld">
      <pc:chgData name="Hajdinjak, Valentina" userId="52430329-5a34-4917-a5e2-681c0cdef8cd" providerId="ADAL" clId="{A11B532F-BCA1-4FF6-8AC6-AE9C92AE7C49}" dt="2023-10-25T11:12:07.991" v="44" actId="20577"/>
      <pc:docMkLst>
        <pc:docMk/>
      </pc:docMkLst>
      <pc:sldChg chg="modSp mod">
        <pc:chgData name="Hajdinjak, Valentina" userId="52430329-5a34-4917-a5e2-681c0cdef8cd" providerId="ADAL" clId="{A11B532F-BCA1-4FF6-8AC6-AE9C92AE7C49}" dt="2023-10-25T11:12:07.991" v="44" actId="20577"/>
        <pc:sldMkLst>
          <pc:docMk/>
          <pc:sldMk cId="4000008683" sldId="309"/>
        </pc:sldMkLst>
        <pc:spChg chg="mod">
          <ac:chgData name="Hajdinjak, Valentina" userId="52430329-5a34-4917-a5e2-681c0cdef8cd" providerId="ADAL" clId="{A11B532F-BCA1-4FF6-8AC6-AE9C92AE7C49}" dt="2023-10-25T11:12:01.999" v="29" actId="20577"/>
          <ac:spMkLst>
            <pc:docMk/>
            <pc:sldMk cId="4000008683" sldId="309"/>
            <ac:spMk id="2" creationId="{FE273393-C9E3-BD07-D548-BEEEB3845818}"/>
          </ac:spMkLst>
        </pc:spChg>
        <pc:spChg chg="mod">
          <ac:chgData name="Hajdinjak, Valentina" userId="52430329-5a34-4917-a5e2-681c0cdef8cd" providerId="ADAL" clId="{A11B532F-BCA1-4FF6-8AC6-AE9C92AE7C49}" dt="2023-10-25T11:12:07.991" v="44" actId="20577"/>
          <ac:spMkLst>
            <pc:docMk/>
            <pc:sldMk cId="4000008683" sldId="309"/>
            <ac:spMk id="3" creationId="{6B7FB808-49AB-D809-3890-25B1BD1B38B9}"/>
          </ac:spMkLst>
        </pc:spChg>
        <pc:spChg chg="mod">
          <ac:chgData name="Hajdinjak, Valentina" userId="52430329-5a34-4917-a5e2-681c0cdef8cd" providerId="ADAL" clId="{A11B532F-BCA1-4FF6-8AC6-AE9C92AE7C49}" dt="2023-10-25T11:11:56.916" v="14" actId="20577"/>
          <ac:spMkLst>
            <pc:docMk/>
            <pc:sldMk cId="4000008683" sldId="309"/>
            <ac:spMk id="6" creationId="{3DC47650-5BA5-4DA8-3D02-A575BD25F4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01/29/2024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798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f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64E60-1F70-5C41-8500-9FC5C96E1B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2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B24B9962-DEFC-F1B1-DDB1-4515367F50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672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0CC07E83-767A-95E6-C205-47BEE3AEF6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672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9261D39A-E2BF-E858-3C35-506C0B5C59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672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3AD272E0-F5E7-D8E4-B5EE-1B1D8B3C9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B5A2180F-C644-77B4-2230-6A2E9D6E2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672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F8072FBB-EB35-B357-966B-BC15D348E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672" y="5807888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393-C9E3-BD07-D548-BEEEB3845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714" y="1122363"/>
            <a:ext cx="7089941" cy="2387600"/>
          </a:xfrm>
        </p:spPr>
        <p:txBody>
          <a:bodyPr>
            <a:normAutofit/>
          </a:bodyPr>
          <a:lstStyle/>
          <a:p>
            <a:r>
              <a:rPr lang="sl-SI" sz="4800" dirty="0"/>
              <a:t>Diploma thesis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B808-49AB-D809-3890-25B1BD1B3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713" y="4348658"/>
            <a:ext cx="7089942" cy="16557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Student Name and Surname </a:t>
            </a:r>
            <a:r>
              <a:rPr lang="sl-SI" sz="1800"/>
              <a:t>– Diploma</a:t>
            </a:r>
            <a:r>
              <a:rPr lang="en-US" sz="1800"/>
              <a:t> </a:t>
            </a:r>
            <a:r>
              <a:rPr lang="en-US" sz="1800" dirty="0"/>
              <a:t>thesis of the Erasmus+ Student Mobility for Studies </a:t>
            </a:r>
            <a:r>
              <a:rPr lang="en-US" sz="1800" dirty="0" err="1"/>
              <a:t>programme</a:t>
            </a:r>
            <a:endParaRPr lang="sl-SI" sz="1800" dirty="0"/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Advisor: prof. dr. Name Surname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Co-advisor:</a:t>
            </a:r>
          </a:p>
          <a:p>
            <a:endParaRPr lang="sl-SI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C47650-5BA5-4DA8-3D02-A575BD25F415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Diploma thesis defense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1B360A-B353-7834-D07F-9E8147CCC57E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sl-SI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pic>
        <p:nvPicPr>
          <p:cNvPr id="8" name="Slika 7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A85215E1-B43C-80B2-BC9D-77306826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5" y="2908297"/>
            <a:ext cx="2504274" cy="11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60F-5DA7-D166-C50F-5878D5F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471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CED41-D811-50E9-CF62-E8977F67CA6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sl-SI" dirty="0"/>
          </a:p>
          <a:p>
            <a:r>
              <a:rPr lang="sl-SI" dirty="0" err="1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C0D0A-1AE1-9F84-6E40-180F18A9B024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3969F-5B47-2939-7808-7EA543B8B55F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27D82-FC49-A07D-395D-9F1DC55F38D4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C8C86-6250-924F-6EBD-40FE4DB3715A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D28BC-D6CD-6053-1E96-B965B773B0C2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979473-E481-310A-BA29-1CA4696DA550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8675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71C967-7951-C0EB-9371-8A88D540B502}"/>
              </a:ext>
            </a:extLst>
          </p:cNvPr>
          <p:cNvSpPr txBox="1">
            <a:spLocks/>
          </p:cNvSpPr>
          <p:nvPr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9D85F20-CE19-1A74-886C-5BDF258F27DD}"/>
              </a:ext>
            </a:extLst>
          </p:cNvPr>
          <p:cNvSpPr txBox="1">
            <a:spLocks/>
          </p:cNvSpPr>
          <p:nvPr/>
        </p:nvSpPr>
        <p:spPr>
          <a:xfrm>
            <a:off x="373572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4EE94AE7-5688-EB77-A60E-B20F534719AF}"/>
              </a:ext>
            </a:extLst>
          </p:cNvPr>
          <p:cNvSpPr txBox="1">
            <a:spLocks/>
          </p:cNvSpPr>
          <p:nvPr/>
        </p:nvSpPr>
        <p:spPr>
          <a:xfrm>
            <a:off x="447836" y="2012373"/>
            <a:ext cx="2760617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First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Me </a:t>
            </a:r>
            <a:r>
              <a:rPr lang="en-GB" sz="1800" dirty="0" err="1">
                <a:latin typeface="Helvetica" pitchFamily="2" charset="0"/>
              </a:rPr>
              <a:t>eate</a:t>
            </a:r>
            <a:r>
              <a:rPr lang="en-GB" sz="1800" dirty="0">
                <a:latin typeface="Helvetica" pitchFamily="2" charset="0"/>
              </a:rPr>
              <a:t> pe qui </a:t>
            </a:r>
            <a:r>
              <a:rPr lang="en-GB" sz="1800" dirty="0" err="1">
                <a:latin typeface="Helvetica" pitchFamily="2" charset="0"/>
              </a:rPr>
              <a:t>cus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nim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ipsam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quibus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A3CABE6-FB69-E1E8-6379-6F55AB36A487}"/>
              </a:ext>
            </a:extLst>
          </p:cNvPr>
          <p:cNvSpPr txBox="1">
            <a:spLocks/>
          </p:cNvSpPr>
          <p:nvPr/>
        </p:nvSpPr>
        <p:spPr>
          <a:xfrm>
            <a:off x="3852333" y="2012373"/>
            <a:ext cx="3037280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Second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08E82-95DA-7E4E-5844-7F522FEE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5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E8387-3529-807E-D399-B499DC00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60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93100F-6E9C-4BB7-0C0D-812A654EB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sl-SI" sz="6400" dirty="0" err="1"/>
              <a:t>T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</a:t>
            </a:r>
            <a:r>
              <a:rPr lang="sl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6B30229C-860C-439E-98A3-DCC43216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5" y="2908297"/>
            <a:ext cx="2504274" cy="11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139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Diploma thesis title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Nejc Cerkovnik</cp:lastModifiedBy>
  <cp:revision>54</cp:revision>
  <dcterms:created xsi:type="dcterms:W3CDTF">2022-04-12T06:46:48Z</dcterms:created>
  <dcterms:modified xsi:type="dcterms:W3CDTF">2024-01-29T14:01:08Z</dcterms:modified>
</cp:coreProperties>
</file>