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69" r:id="rId3"/>
    <p:sldMasterId id="2147483671" r:id="rId4"/>
    <p:sldMasterId id="2147483673" r:id="rId5"/>
    <p:sldMasterId id="2147483675" r:id="rId6"/>
    <p:sldMasterId id="2147483696" r:id="rId7"/>
    <p:sldMasterId id="2147483710" r:id="rId8"/>
    <p:sldMasterId id="2147483728" r:id="rId9"/>
    <p:sldMasterId id="2147483712" r:id="rId10"/>
    <p:sldMasterId id="2147483720" r:id="rId11"/>
    <p:sldMasterId id="2147483718" r:id="rId12"/>
  </p:sldMasterIdLst>
  <p:notesMasterIdLst>
    <p:notesMasterId r:id="rId20"/>
  </p:notesMasterIdLst>
  <p:handoutMasterIdLst>
    <p:handoutMasterId r:id="rId21"/>
  </p:handoutMasterIdLst>
  <p:sldIdLst>
    <p:sldId id="309" r:id="rId13"/>
    <p:sldId id="302" r:id="rId14"/>
    <p:sldId id="295" r:id="rId15"/>
    <p:sldId id="303" r:id="rId16"/>
    <p:sldId id="301" r:id="rId17"/>
    <p:sldId id="298" r:id="rId18"/>
    <p:sldId id="304" r:id="rId1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glish version" id="{0584A3A9-6C57-4FF7-B30D-4528C197CD89}">
          <p14:sldIdLst>
            <p14:sldId id="309"/>
            <p14:sldId id="302"/>
            <p14:sldId id="295"/>
            <p14:sldId id="303"/>
            <p14:sldId id="301"/>
            <p14:sldId id="298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88"/>
    <a:srgbClr val="D30E29"/>
    <a:srgbClr val="F7D0D5"/>
    <a:srgbClr val="EB9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/>
    <p:restoredTop sz="96327"/>
  </p:normalViewPr>
  <p:slideViewPr>
    <p:cSldViewPr snapToGrid="0" snapToObjects="1">
      <p:cViewPr varScale="1">
        <p:scale>
          <a:sx n="83" d="100"/>
          <a:sy n="83" d="100"/>
        </p:scale>
        <p:origin x="8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jdinjak, Valentina" userId="52430329-5a34-4917-a5e2-681c0cdef8cd" providerId="ADAL" clId="{33930818-716B-489A-B000-06C6FCA56CDA}"/>
    <pc:docChg chg="modSld">
      <pc:chgData name="Hajdinjak, Valentina" userId="52430329-5a34-4917-a5e2-681c0cdef8cd" providerId="ADAL" clId="{33930818-716B-489A-B000-06C6FCA56CDA}" dt="2023-10-25T11:22:40.582" v="3" actId="20577"/>
      <pc:docMkLst>
        <pc:docMk/>
      </pc:docMkLst>
      <pc:sldChg chg="modSp mod">
        <pc:chgData name="Hajdinjak, Valentina" userId="52430329-5a34-4917-a5e2-681c0cdef8cd" providerId="ADAL" clId="{33930818-716B-489A-B000-06C6FCA56CDA}" dt="2023-10-25T11:22:40.582" v="3" actId="20577"/>
        <pc:sldMkLst>
          <pc:docMk/>
          <pc:sldMk cId="4000008683" sldId="309"/>
        </pc:sldMkLst>
        <pc:spChg chg="mod">
          <ac:chgData name="Hajdinjak, Valentina" userId="52430329-5a34-4917-a5e2-681c0cdef8cd" providerId="ADAL" clId="{33930818-716B-489A-B000-06C6FCA56CDA}" dt="2023-10-25T11:22:40.582" v="3" actId="20577"/>
          <ac:spMkLst>
            <pc:docMk/>
            <pc:sldMk cId="4000008683" sldId="309"/>
            <ac:spMk id="2" creationId="{FE273393-C9E3-BD07-D548-BEEEB3845818}"/>
          </ac:spMkLst>
        </pc:spChg>
        <pc:spChg chg="mod">
          <ac:chgData name="Hajdinjak, Valentina" userId="52430329-5a34-4917-a5e2-681c0cdef8cd" providerId="ADAL" clId="{33930818-716B-489A-B000-06C6FCA56CDA}" dt="2023-10-25T11:22:37.093" v="1" actId="20577"/>
          <ac:spMkLst>
            <pc:docMk/>
            <pc:sldMk cId="4000008683" sldId="309"/>
            <ac:spMk id="6" creationId="{3DC47650-5BA5-4DA8-3D02-A575BD25F41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DEE64F-9D04-A66F-BF36-3C020D97AE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80374-9576-F2F0-11C4-8A54FA25C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92BF9-D142-4A8C-BFC8-DFBC4A96DD6C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0EA96-9262-24CE-CE86-755021D168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4B855-63A6-8F70-29E5-85F7BC1D8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251CC-8081-4CDC-B185-23FCC22851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92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807D-0C0A-824B-937C-22DA8811E370}" type="datetimeFigureOut">
              <a:rPr lang="en-SI" smtClean="0"/>
              <a:t>01/29/2024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1C907-F367-1548-80DA-302B1BBC560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104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54E2DA-E40E-6C3F-9C29-06AEEB4C6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96" b="154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3CF5E-9BC3-2D4B-AD42-53EA03352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A3100-7975-AF4D-B05C-71F476F4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8BA3EC-31DE-5D40-854B-D63777523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395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E59A-2FFB-BA44-AB32-88FBDD8A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7638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6E53D-1A36-C743-B232-023B147B5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E6D5D-9AA3-8648-B01A-7ECF1A772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176CE-853F-B342-B282-8E9ECCB9E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732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991-28FB-FA45-A44B-4C41A0EA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7367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AA033-ABBD-E541-B466-9ABFDFE4A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6923" y="975946"/>
            <a:ext cx="10979508" cy="49879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3D54DB-5A8E-DE42-8FBC-0E6FEB22B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584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BEC1A-C153-304D-8435-4315B2CFE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15EB4-35C3-E74E-AA25-E1C71C10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817A7A-5635-7D4E-901D-70266F077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7933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9798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81E56E-4F06-B0B4-90A0-59D0282B6E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6" y="2130425"/>
            <a:ext cx="8881118" cy="2511425"/>
          </a:xfrm>
          <a:prstGeom prst="rect">
            <a:avLst/>
          </a:prstGeom>
        </p:spPr>
        <p:txBody>
          <a:bodyPr lIns="0" tIns="0" rIns="0" bIns="0" numCol="2" spcCol="1800000"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4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0641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1912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8107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6474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3084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3BE4-07F3-8B42-9547-E48874AB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7"/>
            <a:ext cx="10979507" cy="402798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0AC3-DF71-3048-B1AE-1E325534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00126"/>
            <a:ext cx="10979508" cy="4963746"/>
          </a:xfrm>
        </p:spPr>
        <p:txBody>
          <a:bodyPr lIns="0" tIns="0" rIns="0" bIns="0" numCol="3" spcCol="36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339218-3626-8242-8CF0-13226AE6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1750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9576-C732-C374-4C10-1A127D09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4162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0A69-B43D-CDEA-7332-3F486CDB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22465"/>
            <a:ext cx="10836877" cy="4887884"/>
          </a:xfrm>
        </p:spPr>
        <p:txBody>
          <a:bodyPr>
            <a:norm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F67C-25FB-0CC4-3065-F0F976EA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622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CEF0-529B-C6F9-E52F-19A24655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BF80-1D56-F66B-A048-04F39393E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F3732-3518-40EC-8221-58146AA6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DF4-6622-97CD-05F7-79709FA4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E5005-4DBE-E1E9-FC56-81559BCC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26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EBE4-FE83-4AB8-57E4-67BC8845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F908-66ED-DB66-7C8D-DF39F2239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4D0C2-E375-C687-938C-EDB6C35B4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5B415-DF56-C3AD-E391-281D7B15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33F31-40B7-8D32-20AE-F2CB1281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102F6-BAE8-4780-893C-48360E4E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2923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32C0-F5FC-CB0C-C4B8-557EF59E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43066-8308-4009-EBB0-7716F99B0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67620-35ED-6C90-10E9-4C0C3C716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9B3BF-B981-60FA-DF02-A3B43F6BC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8738E-6DEC-D465-B5A2-73B30B8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ED3AD-D5CC-66CD-412F-BDA85DF7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FF0E7-0749-8730-7E0B-17F31864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6604ED-0290-4966-1EC6-D97E6A2B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9179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8AE4-27AC-6A06-B23C-1730C94F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DE8B2-214A-5869-9E57-E30702ED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9920-04E3-4ED7-3A00-F2186992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B4447-17AD-C46B-2466-9AF6A343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330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49E69-C95C-833E-61F0-36FF19EA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45D2E-632F-5C51-EB83-E17B633F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1FFCA-D36C-56C5-BA7C-EF34A860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858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84F7-E296-A48F-FA4A-8A7CFA7C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B3882-01FC-D33B-8165-4E68411B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5AE4E-57A5-02E6-DCBB-C8A2F376F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A63F7-B273-C252-C52E-75596DD5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46A74-600F-065B-EBE6-5CAAE76C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7CB82-274A-C2E0-52B4-00572EAB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188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5485-3AD1-8407-E684-A81D184A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75408-5271-1BF4-7DF0-54370AF62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171BE-51EC-6CF3-5BA5-EF660D80D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4B2D7-B5A8-3740-3627-27015B0A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7FBD-BB31-F8C7-EC25-CD0FA2D2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79FDE-0B1D-4794-7A4A-EE670459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564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62A5-6810-28CB-DD3A-F97BFB40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5022D-0D3F-F5D0-F7DE-20574826B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1D936-2AD7-3EE6-271D-1EF9F49D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E75B4-9D9F-8CC9-E663-E6B81ACF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FC13-3AF3-0BD5-029C-4DF5B005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965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4F1D9-9BC4-3102-CCA0-E0705778A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6E75B-DC83-2F8C-0221-F8E08A30E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3FA98-EB41-6959-6D4B-9675A060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36F0F-F784-F3FD-CD41-21F6F657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17AB-856E-6EDB-453D-E3F1056F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82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E602-1F50-C240-9821-8475393B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3000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8F056-EAAA-8341-9178-12A9D3286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36105"/>
            <a:ext cx="5157787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7DB8D-1962-064D-A9C4-DFE32010E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19042"/>
            <a:ext cx="5157787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031DB-55A8-6441-9CCE-5B503875E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36105"/>
            <a:ext cx="5183188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585A4-233F-174A-9778-979CFB92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19042"/>
            <a:ext cx="5183188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BA5A5-12D2-034A-9BBC-9C894C132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31429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923" y="2098514"/>
            <a:ext cx="8928019" cy="1802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8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7"/>
            <a:ext cx="10979508" cy="1028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618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898B798-DD07-9D1B-7A57-D9EBE144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644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561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59735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947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3A7CA5A-A03F-184D-9205-1DEE53CA9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9750" y="880083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7F80478-CC8B-D149-864E-0E1DC9BE5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094037" y="880083"/>
            <a:ext cx="4039394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C9AD774-43D8-8B48-990E-829D5242402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094037" y="3479801"/>
            <a:ext cx="4039394" cy="3178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FFE75EB-7B84-6C41-BBB5-004007EB725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369968" y="3479800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E54163C-B3A3-1249-B5DC-B5A176A37D9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09904" y="3479800"/>
            <a:ext cx="2074862" cy="3178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DAD41E-9B0D-2044-BCD1-47898731210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69968" y="5150646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6C26B4-82AB-E44A-8AC1-840665AE892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355680" y="880083"/>
            <a:ext cx="4129086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916247-2795-C244-8237-634EDD8F60E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39750" y="3479799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290C64-EE5D-974E-9507-2CD0198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7025BDC-79A5-8549-9543-B539F23B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8152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F3194AF-11B5-C245-B5B1-6EC246D31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9772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5522-0344-5D47-924C-F53510910CDD}"/>
              </a:ext>
            </a:extLst>
          </p:cNvPr>
          <p:cNvSpPr/>
          <p:nvPr userDrawn="1"/>
        </p:nvSpPr>
        <p:spPr>
          <a:xfrm>
            <a:off x="4236568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3CCB7-5452-5945-904D-08736BE381F0}"/>
              </a:ext>
            </a:extLst>
          </p:cNvPr>
          <p:cNvSpPr/>
          <p:nvPr userDrawn="1"/>
        </p:nvSpPr>
        <p:spPr>
          <a:xfrm>
            <a:off x="7956213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5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E407D-3B38-3140-A591-FBB0E5BB0CB3}"/>
              </a:ext>
            </a:extLst>
          </p:cNvPr>
          <p:cNvSpPr/>
          <p:nvPr userDrawn="1"/>
        </p:nvSpPr>
        <p:spPr>
          <a:xfrm>
            <a:off x="4350629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3C6BD-0436-B14A-8B6B-A7ECC5FD43F7}"/>
              </a:ext>
            </a:extLst>
          </p:cNvPr>
          <p:cNvSpPr/>
          <p:nvPr userDrawn="1"/>
        </p:nvSpPr>
        <p:spPr>
          <a:xfrm>
            <a:off x="8184336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751CF4-DF40-4645-9262-EB6035CB3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2751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DF13-D3DA-0A47-ABB3-C1DA3EE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0054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1691-C41D-6349-BAE6-1B2F7E99A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2D898-8528-4D40-B619-2068C7583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D9795-F043-B640-BC5C-7F76B927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641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jfi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55186-E8EA-5A44-824B-0098A702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87FE2-6D99-8B41-BBA9-F370B1E1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0779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F6E5-938C-084B-8167-B3624AFBA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64E60-1F70-5C41-8500-9FC5C96E1BD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60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27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methodology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3625342-9E7B-4AC1-6423-BF3E74CA2243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CE34489-1479-2E67-33B6-03B0F3E34FDC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1B2685A-B93D-4702-950F-A3B4CE808F82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FCFBCA-29FD-6BAD-ED7C-B2C2D51A08E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BB45EC-11F5-27D2-7927-854C6E894DF6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E0836A4-8020-D22E-2922-8784BF92D8A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AA72D0-199D-69DB-54CF-FB2985EC9C11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3</a:t>
            </a:r>
            <a:r>
              <a:rPr lang="sl-SI" sz="800" dirty="0">
                <a:solidFill>
                  <a:schemeClr val="tx1"/>
                </a:solidFill>
              </a:rPr>
              <a:t> </a:t>
            </a:r>
            <a:r>
              <a:rPr lang="sl-SI" sz="1000" dirty="0">
                <a:solidFill>
                  <a:schemeClr val="tx1"/>
                </a:solidFill>
              </a:rPr>
              <a:t>Research and</a:t>
            </a:r>
            <a:br>
              <a:rPr lang="sl-SI" sz="1000" dirty="0">
                <a:solidFill>
                  <a:schemeClr val="tx1"/>
                </a:solidFill>
              </a:rPr>
            </a:br>
            <a:r>
              <a:rPr lang="sl-SI" sz="1000" dirty="0">
                <a:solidFill>
                  <a:schemeClr val="tx1"/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38B81E1A-7085-42CD-FDF2-21B7451AD8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00" y="5911266"/>
            <a:ext cx="1882389" cy="8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1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3783D-3D24-6036-1EF1-56C7AAF74EB5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5ADCCD-58B5-AB92-1176-7D678039D1A1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99ED67-D6FB-D82D-52D4-7460EF5FE5B5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5C5276-E54B-46AD-561F-3795410F95CC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6C4688-EB46-8C3E-41D7-E54062F7141E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E7D862-9AA4-0618-3CF6-695FFAB2D30B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B918E21-D9B5-4658-AAD8-78F1AF528F4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tx1"/>
                </a:solidFill>
              </a:rPr>
              <a:t>4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Findings</a:t>
            </a:r>
            <a:endParaRPr lang="sl-SI" sz="1000" dirty="0">
              <a:solidFill>
                <a:schemeClr val="tx1"/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1FB2059E-0569-C7F7-3EDD-8510267B51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00" y="5911266"/>
            <a:ext cx="1882389" cy="8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9ADF2C-E176-0E24-2A23-416E27B0338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5A4EEA-381C-0C3E-A8E7-A2259F93380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5313A41-7D07-9761-F5B1-2CC36B32E7DD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3BDF5F-F973-25C8-21C9-10BC0BB6E490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9D2F9D-3FAE-92E4-1775-3A15A6F995F8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3D79CB-B86F-4362-A49F-1FD32279D2B0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365957D-E1B7-1AB3-DCA9-A823C02CF592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5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Conclusion</a:t>
            </a:r>
            <a:endParaRPr lang="sl-SI" sz="1000" dirty="0">
              <a:solidFill>
                <a:schemeClr val="tx1"/>
              </a:solidFill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14DA8198-1357-B742-8236-1B281DE61C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00" y="5911266"/>
            <a:ext cx="1882389" cy="8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A1E6E2-7E08-8804-C8FD-62FF54BCD2ED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5E4373A-74E8-BBB7-E2E7-32A2005F9FA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1</a:t>
              </a:r>
              <a:r>
                <a:rPr lang="sl-SI" sz="1000" dirty="0">
                  <a:solidFill>
                    <a:schemeClr val="tx1"/>
                  </a:solidFill>
                </a:rPr>
                <a:t> Uvod</a:t>
              </a:r>
              <a:endParaRPr lang="sl-SI" sz="10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1D4E15-4924-35F8-61DD-AECA09E62504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3035988-53E1-7236-E6AA-33AC3D794C8F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99D44EC-040D-1FC1-316E-F930FEAE6CE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CCCE722-CC95-BA08-9063-0C6C5DC0C340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0B3B0BC-6439-5A50-D16A-122048B2BA3A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2" name="Označba mesta vsebine 2">
            <a:extLst>
              <a:ext uri="{FF2B5EF4-FFF2-40B4-BE49-F238E27FC236}">
                <a16:creationId xmlns:a16="http://schemas.microsoft.com/office/drawing/2014/main" id="{60F5EFA8-D536-AE1D-9B4D-2BDC3D5E482A}"/>
              </a:ext>
            </a:extLst>
          </p:cNvPr>
          <p:cNvSpPr txBox="1">
            <a:spLocks/>
          </p:cNvSpPr>
          <p:nvPr userDrawn="1"/>
        </p:nvSpPr>
        <p:spPr>
          <a:xfrm>
            <a:off x="365951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67C0F5-9D95-A1FE-38D8-38B57A70A755}"/>
              </a:ext>
            </a:extLst>
          </p:cNvPr>
          <p:cNvSpPr txBox="1">
            <a:spLocks/>
          </p:cNvSpPr>
          <p:nvPr userDrawn="1"/>
        </p:nvSpPr>
        <p:spPr>
          <a:xfrm>
            <a:off x="5771968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AF920-7586-EA77-F5F2-B04E7D25FF75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CF7F6BC-A3ED-6241-D159-2D90C28BCA93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9B52ABA-E2EF-5F14-CBCA-2D77C43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70656"/>
            <a:ext cx="8997467" cy="2612566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Teoretična izhodišča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82C1A9-57A7-F537-E5A9-109C2E761528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A0314CB4-470E-D278-6DEE-7F510EE061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2</a:t>
              </a:r>
              <a:r>
                <a:rPr lang="sl-SI" sz="1000" dirty="0">
                  <a:solidFill>
                    <a:schemeClr val="tx1"/>
                  </a:solidFill>
                </a:rPr>
                <a:t> Teoretična </a:t>
              </a:r>
              <a:br>
                <a:rPr lang="sl-SI" sz="1000" dirty="0">
                  <a:solidFill>
                    <a:schemeClr val="tx1"/>
                  </a:solidFill>
                </a:rPr>
              </a:br>
              <a:r>
                <a:rPr lang="sl-SI" sz="1000" dirty="0">
                  <a:solidFill>
                    <a:schemeClr val="tx1"/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1DBEA1-FEC1-FAE6-4323-CEDA1634075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1E8EAE1-D387-9969-9372-D1F2B927F5D2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2406CA-AA26-7EBA-D2C0-76985ACA175E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55904BD-1058-BA9B-854D-6119C0726F11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72B3B6E-3675-101E-96D7-A420B7CAAD0E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1FF4DAF-1E5A-7888-A22B-7E90CE22854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3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dela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ED7A62-F453-11BE-8A98-D414F18A515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84A2126-5647-DFA1-0413-49BCFE33A5F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3</a:t>
              </a:r>
              <a:r>
                <a:rPr lang="sl-SI" sz="800" dirty="0">
                  <a:solidFill>
                    <a:schemeClr val="tx1"/>
                  </a:solidFill>
                </a:rPr>
                <a:t> </a:t>
              </a:r>
              <a:r>
                <a:rPr lang="sl-SI" sz="1000" dirty="0">
                  <a:solidFill>
                    <a:schemeClr val="tx1"/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F1E0D2-77A8-92C1-B529-D0C98237924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55E04C1-9582-B3C9-213D-BEA31640B12C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FB1C16A-AAB7-5FAC-7053-1355CC70CB3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5D7DB2B-A931-328A-C28A-10875E4C684D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496A9E-55C4-DE48-1245-3012260C8D06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C43A02-A3F2-2A1C-01D7-4C14E1AAA25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Rezultati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DA07A4-2F68-ABB9-4A4D-08B7B2054D16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47EC94C0-41C0-0FC0-1705-4A2B57BADB9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4 </a:t>
              </a:r>
              <a:r>
                <a:rPr lang="sl-SI" sz="1000" dirty="0">
                  <a:solidFill>
                    <a:schemeClr val="tx1"/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349AF7-15FD-9B8F-B730-3F48F7A7DB2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99C6887-B14B-3914-4CE5-2DE64C809514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2003133-8227-1F3F-C492-048F70729AF5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F9BC6F8-3B52-3C96-B72A-776D03F9C61B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AE06622-AACB-CB92-234C-8B91F7BEEF01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627264-3144-708E-6429-FF6C41075F61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7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Zaključki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5506CE-1279-70B7-FBC8-1CD47F76519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4BAD873-59F8-5150-2BD2-4362197C3F4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5</a:t>
              </a:r>
              <a:r>
                <a:rPr lang="sl-SI" sz="1000" dirty="0">
                  <a:solidFill>
                    <a:schemeClr val="tx1"/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2EF587-0ED7-F830-1A07-FE32BEA7BBE3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74AAE47-B3EC-B5A9-1C0B-94592B447853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E589BB8-5FAB-B4C0-E9B7-11CDFBC6F443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1E28A93-A76B-E29E-27D1-8B4993A3C963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6F6EFCF-D90A-F2A9-3B0A-2ABA2FA08ECD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405B07-F888-520F-2980-4CDCE0AF4EB6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787F4-E239-C56D-09B1-81F2804E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1F83-612D-D3F7-E8A1-10E8C64C8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25625"/>
            <a:ext cx="10836877" cy="380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149DC-B2C3-980D-E6F6-F9CFF84E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pic>
        <p:nvPicPr>
          <p:cNvPr id="10" name="Picture 9" descr="A logo for a university&#10;&#10;Description automatically generated">
            <a:extLst>
              <a:ext uri="{FF2B5EF4-FFF2-40B4-BE49-F238E27FC236}">
                <a16:creationId xmlns:a16="http://schemas.microsoft.com/office/drawing/2014/main" id="{3AD272E0-F5E7-D8E4-B5EE-1B1D8B3C9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358" b="68459"/>
          <a:stretch/>
        </p:blipFill>
        <p:spPr>
          <a:xfrm>
            <a:off x="516924" y="5951372"/>
            <a:ext cx="1845278" cy="5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53FAE2-2872-DEB2-707C-A94F3BAF06D7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56D0A6-65D3-474A-4A23-C27140B549B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1</a:t>
            </a:r>
            <a:r>
              <a:rPr lang="sl-SI" sz="1000" dirty="0"/>
              <a:t> Introduction</a:t>
            </a:r>
            <a:endParaRPr lang="sl-SI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BF658D-F8CC-060D-14CC-297FF30F00E7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72DA1-EAEE-106C-DA0E-3623F0CEA77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E304D2-3BBA-DA7C-2918-F8F8121B634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EA097-E1B5-0FF7-3545-4EC663387E3B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DDEBD9-A030-91DD-1BF8-F61A684C9353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52D976-B238-3883-17EC-20AEB2422823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5F9FA3C3-3E19-4969-C988-9A45A9D7B86F}"/>
              </a:ext>
            </a:extLst>
          </p:cNvPr>
          <p:cNvSpPr txBox="1">
            <a:spLocks/>
          </p:cNvSpPr>
          <p:nvPr userDrawn="1"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2" name="Označba mesta vsebine 2">
            <a:extLst>
              <a:ext uri="{FF2B5EF4-FFF2-40B4-BE49-F238E27FC236}">
                <a16:creationId xmlns:a16="http://schemas.microsoft.com/office/drawing/2014/main" id="{3F273676-B50D-3C34-B906-FFD74BA19BFC}"/>
              </a:ext>
            </a:extLst>
          </p:cNvPr>
          <p:cNvSpPr txBox="1">
            <a:spLocks/>
          </p:cNvSpPr>
          <p:nvPr userDrawn="1"/>
        </p:nvSpPr>
        <p:spPr>
          <a:xfrm>
            <a:off x="573724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94FD83-9777-C643-6E3B-23E540C89A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A7CF1D6-1C12-D06C-4198-1985D9CC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30513"/>
            <a:ext cx="8800697" cy="2926692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  <p:pic>
        <p:nvPicPr>
          <p:cNvPr id="2" name="Slika 1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263EAB5D-1720-EC8B-4884-55E8CA9F81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00" y="5911266"/>
            <a:ext cx="1882389" cy="8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5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29009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67EFC9-7CFF-02F2-7564-9D4EC6061B55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2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Theoretical</a:t>
            </a:r>
            <a:r>
              <a:rPr lang="sl-SI" sz="1000" dirty="0">
                <a:solidFill>
                  <a:schemeClr val="tx1"/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4BE2D-85FD-F8A0-87CB-3062FBB61F1B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2695DE2-E112-6FFD-1115-63FDF0CF1292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04931D-7992-054E-2667-2B89867B76AA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FE31141-DC22-985F-17E2-7E130D77FAF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4EBFE3-771A-EC78-A503-855EDE04F824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EDEFC35-2459-24E9-F6D6-6B26FB3AE6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D2EE4833-F29E-3F32-AADB-6E415B788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00" y="5911266"/>
            <a:ext cx="1882389" cy="8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3393-C9E3-BD07-D548-BEEEB3845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714" y="1122363"/>
            <a:ext cx="7089941" cy="2387600"/>
          </a:xfrm>
        </p:spPr>
        <p:txBody>
          <a:bodyPr>
            <a:normAutofit/>
          </a:bodyPr>
          <a:lstStyle/>
          <a:p>
            <a:r>
              <a:rPr lang="en-GB" sz="4800" dirty="0"/>
              <a:t>Master</a:t>
            </a:r>
            <a:r>
              <a:rPr lang="sl-SI" sz="4800" dirty="0"/>
              <a:t> thesis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FB808-49AB-D809-3890-25B1BD1B3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5713" y="4348658"/>
            <a:ext cx="7089942" cy="16557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b="1" dirty="0"/>
              <a:t>Student Name and Surname </a:t>
            </a:r>
            <a:r>
              <a:rPr lang="sl-SI" sz="1800" dirty="0"/>
              <a:t>– </a:t>
            </a:r>
            <a:r>
              <a:rPr lang="en-US" sz="1800" dirty="0"/>
              <a:t>Master’s thesis of the Erasmus+ Student Mobility for Studies </a:t>
            </a:r>
            <a:r>
              <a:rPr lang="en-US" sz="1800" dirty="0" err="1"/>
              <a:t>programme</a:t>
            </a:r>
            <a:endParaRPr lang="sl-SI" sz="1800" dirty="0"/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Advisor: prof. dr. Name Surname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Co-advisor:</a:t>
            </a:r>
          </a:p>
          <a:p>
            <a:endParaRPr lang="sl-SI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5F8B71-13D2-0163-2A2B-9D0334A2CDAE}"/>
              </a:ext>
            </a:extLst>
          </p:cNvPr>
          <p:cNvSpPr/>
          <p:nvPr/>
        </p:nvSpPr>
        <p:spPr>
          <a:xfrm>
            <a:off x="0" y="-52096"/>
            <a:ext cx="3008923" cy="691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C47650-5BA5-4DA8-3D02-A575BD25F415}"/>
              </a:ext>
            </a:extLst>
          </p:cNvPr>
          <p:cNvSpPr txBox="1">
            <a:spLocks/>
          </p:cNvSpPr>
          <p:nvPr/>
        </p:nvSpPr>
        <p:spPr>
          <a:xfrm>
            <a:off x="3906391" y="1398263"/>
            <a:ext cx="7388141" cy="301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GB" sz="1800" dirty="0"/>
              <a:t>Master </a:t>
            </a:r>
            <a:r>
              <a:rPr lang="sl-SI" sz="1800" dirty="0" err="1"/>
              <a:t>thesis</a:t>
            </a:r>
            <a:r>
              <a:rPr lang="sl-SI" sz="1800" dirty="0"/>
              <a:t> defense</a:t>
            </a:r>
          </a:p>
          <a:p>
            <a:pPr>
              <a:spcBef>
                <a:spcPts val="600"/>
              </a:spcBef>
            </a:pPr>
            <a:endParaRPr lang="sl-SI" sz="1800" dirty="0">
              <a:sym typeface="HelNeueSloBold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A1B360A-B353-7834-D07F-9E8147CCC57E}"/>
              </a:ext>
            </a:extLst>
          </p:cNvPr>
          <p:cNvSpPr txBox="1">
            <a:spLocks/>
          </p:cNvSpPr>
          <p:nvPr/>
        </p:nvSpPr>
        <p:spPr>
          <a:xfrm>
            <a:off x="3906391" y="6246169"/>
            <a:ext cx="3241589" cy="327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Ljubljana, 12. </a:t>
            </a:r>
            <a:r>
              <a:rPr lang="sl-SI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A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pril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 2023</a:t>
            </a:r>
            <a:endParaRPr lang="sl-SI" sz="1400" dirty="0">
              <a:solidFill>
                <a:schemeClr val="bg1"/>
              </a:solidFill>
              <a:latin typeface="Arial" panose="020B0604020202020204" pitchFamily="34" charset="0"/>
              <a:sym typeface="HelNeueSloBold" charset="0"/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74F2EBA4-63AA-CFD0-5E2A-C3913FBBA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95" y="2908297"/>
            <a:ext cx="2504274" cy="11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0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FB60F-5DA7-D166-C50F-5878D5F9F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64715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7CED41-D811-50E9-CF62-E8977F67CA6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sl-SI" dirty="0"/>
          </a:p>
          <a:p>
            <a:r>
              <a:rPr lang="sl-SI" dirty="0" err="1"/>
              <a:t>paragraph</a:t>
            </a:r>
            <a:endParaRPr lang="en-SI" dirty="0"/>
          </a:p>
          <a:p>
            <a:endParaRPr lang="en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5C0D0A-1AE1-9F84-6E40-180F18A9B024}"/>
              </a:ext>
            </a:extLst>
          </p:cNvPr>
          <p:cNvSpPr/>
          <p:nvPr/>
        </p:nvSpPr>
        <p:spPr>
          <a:xfrm>
            <a:off x="516922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3969F-5B47-2939-7808-7EA543B8B55F}"/>
              </a:ext>
            </a:extLst>
          </p:cNvPr>
          <p:cNvSpPr/>
          <p:nvPr/>
        </p:nvSpPr>
        <p:spPr>
          <a:xfrm>
            <a:off x="4236568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A27D82-FC49-A07D-395D-9F1DC55F38D4}"/>
              </a:ext>
            </a:extLst>
          </p:cNvPr>
          <p:cNvSpPr/>
          <p:nvPr/>
        </p:nvSpPr>
        <p:spPr>
          <a:xfrm>
            <a:off x="7956213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3C8C86-6250-924F-6EBD-40FE4DB3715A}"/>
              </a:ext>
            </a:extLst>
          </p:cNvPr>
          <p:cNvSpPr txBox="1">
            <a:spLocks/>
          </p:cNvSpPr>
          <p:nvPr/>
        </p:nvSpPr>
        <p:spPr>
          <a:xfrm>
            <a:off x="763759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0D28BC-D6CD-6053-1E96-B965B773B0C2}"/>
              </a:ext>
            </a:extLst>
          </p:cNvPr>
          <p:cNvSpPr txBox="1">
            <a:spLocks/>
          </p:cNvSpPr>
          <p:nvPr/>
        </p:nvSpPr>
        <p:spPr>
          <a:xfrm>
            <a:off x="44890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979473-E481-310A-BA29-1CA4696DA550}"/>
              </a:ext>
            </a:extLst>
          </p:cNvPr>
          <p:cNvSpPr txBox="1">
            <a:spLocks/>
          </p:cNvSpPr>
          <p:nvPr/>
        </p:nvSpPr>
        <p:spPr>
          <a:xfrm>
            <a:off x="81974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r>
              <a:rPr lang="sl-SI" dirty="0"/>
              <a:t> 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38675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71C967-7951-C0EB-9371-8A88D540B502}"/>
              </a:ext>
            </a:extLst>
          </p:cNvPr>
          <p:cNvSpPr txBox="1">
            <a:spLocks/>
          </p:cNvSpPr>
          <p:nvPr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D9D85F20-CE19-1A74-886C-5BDF258F27DD}"/>
              </a:ext>
            </a:extLst>
          </p:cNvPr>
          <p:cNvSpPr txBox="1">
            <a:spLocks/>
          </p:cNvSpPr>
          <p:nvPr/>
        </p:nvSpPr>
        <p:spPr>
          <a:xfrm>
            <a:off x="373572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4EE94AE7-5688-EB77-A60E-B20F534719AF}"/>
              </a:ext>
            </a:extLst>
          </p:cNvPr>
          <p:cNvSpPr txBox="1">
            <a:spLocks/>
          </p:cNvSpPr>
          <p:nvPr/>
        </p:nvSpPr>
        <p:spPr>
          <a:xfrm>
            <a:off x="447836" y="2012373"/>
            <a:ext cx="2760617" cy="180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First objective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Me </a:t>
            </a:r>
            <a:r>
              <a:rPr lang="en-GB" sz="1800" dirty="0" err="1">
                <a:latin typeface="Helvetica" pitchFamily="2" charset="0"/>
              </a:rPr>
              <a:t>eate</a:t>
            </a:r>
            <a:r>
              <a:rPr lang="en-GB" sz="1800" dirty="0">
                <a:latin typeface="Helvetica" pitchFamily="2" charset="0"/>
              </a:rPr>
              <a:t> pe qui </a:t>
            </a:r>
            <a:r>
              <a:rPr lang="en-GB" sz="1800" dirty="0" err="1">
                <a:latin typeface="Helvetica" pitchFamily="2" charset="0"/>
              </a:rPr>
              <a:t>cus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nim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ipsam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quibus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1A3CABE6-FB69-E1E8-6379-6F55AB36A487}"/>
              </a:ext>
            </a:extLst>
          </p:cNvPr>
          <p:cNvSpPr txBox="1">
            <a:spLocks/>
          </p:cNvSpPr>
          <p:nvPr/>
        </p:nvSpPr>
        <p:spPr>
          <a:xfrm>
            <a:off x="3852333" y="2012373"/>
            <a:ext cx="3037280" cy="180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Second objective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03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308E82-95DA-7E4E-5844-7F522FEE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503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E8387-3529-807E-D399-B499DC00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607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5F8B71-13D2-0163-2A2B-9D0334A2CDAE}"/>
              </a:ext>
            </a:extLst>
          </p:cNvPr>
          <p:cNvSpPr/>
          <p:nvPr/>
        </p:nvSpPr>
        <p:spPr>
          <a:xfrm>
            <a:off x="0" y="-52096"/>
            <a:ext cx="3008923" cy="691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93100F-6E9C-4BB7-0C0D-812A654EB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391" y="1708499"/>
            <a:ext cx="7252969" cy="249579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sl-SI" sz="6400" dirty="0" err="1"/>
              <a:t>T</a:t>
            </a:r>
            <a:r>
              <a:rPr lang="sl-SI" sz="6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hank</a:t>
            </a:r>
            <a:r>
              <a:rPr lang="sl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6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Slika 1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318D9FFA-9A9A-734C-5B02-E921A7D1E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95" y="2908297"/>
            <a:ext cx="2504274" cy="11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S_slo" id="{F105A181-DBD9-E448-95AF-1DE818D12817}" vid="{CBF29784-6D3A-6841-B6DC-DABBF23DB1BE}"/>
    </a:ext>
  </a:extLst>
</a:theme>
</file>

<file path=ppt/theme/theme10.xml><?xml version="1.0" encoding="utf-8"?>
<a:theme xmlns:a="http://schemas.openxmlformats.org/drawingml/2006/main" name="Aims and objecti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Research metodolog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onclu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tode de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oretična izhodišč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zulta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Zaključ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139</Words>
  <Application>Microsoft Office PowerPoint</Application>
  <PresentationFormat>Širokozaslonsko</PresentationFormat>
  <Paragraphs>32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12</vt:i4>
      </vt:variant>
      <vt:variant>
        <vt:lpstr>Naslovi diapozitivov</vt:lpstr>
      </vt:variant>
      <vt:variant>
        <vt:i4>7</vt:i4>
      </vt:variant>
    </vt:vector>
  </HeadingPairs>
  <TitlesOfParts>
    <vt:vector size="26" baseType="lpstr">
      <vt:lpstr>Acumin Pro Thin</vt:lpstr>
      <vt:lpstr>Arial</vt:lpstr>
      <vt:lpstr>Calibri</vt:lpstr>
      <vt:lpstr>HelNeueSloBold</vt:lpstr>
      <vt:lpstr>Helvetica</vt:lpstr>
      <vt:lpstr>Helvetica Light</vt:lpstr>
      <vt:lpstr>Times New Roman</vt:lpstr>
      <vt:lpstr>Office Theme</vt:lpstr>
      <vt:lpstr>Uvod</vt:lpstr>
      <vt:lpstr>Metode dela</vt:lpstr>
      <vt:lpstr>Teoretična izhodišča</vt:lpstr>
      <vt:lpstr>Rezultati</vt:lpstr>
      <vt:lpstr>Zaključek</vt:lpstr>
      <vt:lpstr>Custom Design</vt:lpstr>
      <vt:lpstr>Research problem</vt:lpstr>
      <vt:lpstr>1_Research problem</vt:lpstr>
      <vt:lpstr>Aims and objectives</vt:lpstr>
      <vt:lpstr>Research metodology</vt:lpstr>
      <vt:lpstr>Conclusion</vt:lpstr>
      <vt:lpstr>Master thesis title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Akademski zbor FS 2020</dc:title>
  <dc:creator>Mateja Omerzel</dc:creator>
  <cp:lastModifiedBy>Nejc Cerkovnik</cp:lastModifiedBy>
  <cp:revision>54</cp:revision>
  <dcterms:created xsi:type="dcterms:W3CDTF">2022-04-12T06:46:48Z</dcterms:created>
  <dcterms:modified xsi:type="dcterms:W3CDTF">2024-01-29T13:56:27Z</dcterms:modified>
</cp:coreProperties>
</file>