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8" r:id="rId13"/>
    <p:sldId id="305" r:id="rId14"/>
    <p:sldId id="285" r:id="rId15"/>
    <p:sldId id="288" r:id="rId16"/>
    <p:sldId id="287" r:id="rId17"/>
    <p:sldId id="289" r:id="rId18"/>
    <p:sldId id="259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ovenska verzija" id="{CF05AAB5-EF2F-490A-8EC7-5A4B94F5A60E}">
          <p14:sldIdLst>
            <p14:sldId id="308"/>
            <p14:sldId id="305"/>
            <p14:sldId id="285"/>
            <p14:sldId id="288"/>
            <p14:sldId id="287"/>
            <p14:sldId id="28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C74BA07-E7ED-C405-FC70-2C26DFF6A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950BEE9-DCF2-8F62-1D06-B2E4CF8BB4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63C5173-011C-2E7B-A9A7-788CDA421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C6A4819-9089-B277-BA61-E7745B74A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150143C-219C-13F4-2114-491FE6E1E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81C4405-D5A8-828F-7BBD-9444D80EEB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581E666-D8C8-0FD2-0B84-A62B23070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E35A5E6-4BA2-98D7-56B7-17A023188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051FE11-EC4B-35BC-A951-1C40EC5220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A2B9D04-F80E-50AB-337B-DBBE51819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54E6EB8-12E9-F8EE-B550-9218FDA2D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68" y="5907960"/>
            <a:ext cx="1459506" cy="9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113512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4800" dirty="0"/>
              <a:t>Naslov </a:t>
            </a:r>
            <a:r>
              <a:rPr lang="sl-SI" sz="4800" dirty="0"/>
              <a:t>diplomske</a:t>
            </a:r>
            <a:r>
              <a:rPr lang="en-SI" sz="4800" dirty="0"/>
              <a:t> naloge</a:t>
            </a:r>
            <a:endParaRPr lang="en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391" y="4419759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Ime in priimek študenta</a:t>
            </a:r>
            <a:r>
              <a:rPr lang="sl-SI" sz="1800" dirty="0"/>
              <a:t> – Visokošolski strokovni študijski program </a:t>
            </a:r>
            <a:br>
              <a:rPr lang="sl-SI" sz="1800" dirty="0"/>
            </a:br>
            <a:r>
              <a:rPr lang="sl-SI" sz="1800" dirty="0"/>
              <a:t>1. stopnje Strojništvo – Projektno aplikativni program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Mentor: prof. dr. Ime Priimek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Somentor:</a:t>
            </a:r>
          </a:p>
          <a:p>
            <a:pPr>
              <a:spcBef>
                <a:spcPts val="600"/>
              </a:spcBef>
            </a:pPr>
            <a:endParaRPr lang="sl-SI" sz="1800" dirty="0">
              <a:solidFill>
                <a:schemeClr val="bg1"/>
              </a:solidFill>
              <a:sym typeface="HelNeueSloBold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97D628-4951-A743-5E05-0D5CC436E6E8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Zagovor diplomske naloge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1E310F8-8F5B-C119-02CC-1A7A6B87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0" y="2559814"/>
            <a:ext cx="2582181" cy="16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C0A70-82F8-E67D-377A-A1A6F8230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6" y="2130425"/>
            <a:ext cx="8881118" cy="3147631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65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AF4D5F1-F691-C6B6-BCBF-DE12778281A9}"/>
              </a:ext>
            </a:extLst>
          </p:cNvPr>
          <p:cNvSpPr txBox="1">
            <a:spLocks/>
          </p:cNvSpPr>
          <p:nvPr/>
        </p:nvSpPr>
        <p:spPr>
          <a:xfrm>
            <a:off x="516923" y="1091517"/>
            <a:ext cx="10979508" cy="1139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Text</a:t>
            </a:r>
            <a:endParaRPr lang="en-SI" dirty="0"/>
          </a:p>
          <a:p>
            <a:r>
              <a:rPr lang="sl-SI" dirty="0"/>
              <a:t>paragraph</a:t>
            </a:r>
          </a:p>
          <a:p>
            <a:r>
              <a:rPr lang="sl-SI" dirty="0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9F46C-8189-4526-D632-6F37E360C79F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33E12-8874-84FD-4BE2-C4C53C2D423A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907D-7B0D-561C-E869-35AB6A75501C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C66A1-95FC-C4DE-FF66-B569971A2D5B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8F1F0-1722-1FA0-5597-0FC44714E827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BE510-6C72-E77B-AE2D-8AAFEDB11781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285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E5DF5-AEC5-30DE-9E50-1C95A3B6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483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D7C06-17C6-BE4C-3A48-98F2E10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5963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3BB5A-499C-882A-8959-B95D07CC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117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3" name="Slika 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8F45E0E-D9D0-BA16-7451-11C811A9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0" y="2559814"/>
            <a:ext cx="2582181" cy="16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102</Words>
  <Application>Microsoft Office PowerPoint</Application>
  <PresentationFormat>Širokozaslonsko</PresentationFormat>
  <Paragraphs>27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Naslov diplomske 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51</cp:revision>
  <dcterms:created xsi:type="dcterms:W3CDTF">2022-04-12T06:46:48Z</dcterms:created>
  <dcterms:modified xsi:type="dcterms:W3CDTF">2024-01-29T13:51:28Z</dcterms:modified>
</cp:coreProperties>
</file>