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57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f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A55EB5B-4840-E1EF-BB2D-C5E645031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26F73231-0194-49FE-6F5E-CCFD73565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EB3E498-BE10-4A9F-9F6B-302DE6B74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3AD272E0-F5E7-D8E4-B5EE-1B1D8B3C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5A2180F-C644-77B4-2230-6A2E9D6E2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7D22D3B3-E78F-D989-93C3-55F88EA6B2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sl-SI" sz="4800" dirty="0"/>
              <a:t>Final thesis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559424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en-US" sz="1800" dirty="0"/>
              <a:t>–</a:t>
            </a:r>
            <a:r>
              <a:rPr lang="sl-SI" sz="1800" dirty="0"/>
              <a:t> 1</a:t>
            </a:r>
            <a:r>
              <a:rPr lang="en-US" sz="1800" dirty="0" err="1"/>
              <a:t>st</a:t>
            </a:r>
            <a:r>
              <a:rPr lang="en-US" sz="1800" dirty="0"/>
              <a:t> Cycle Academic Study </a:t>
            </a:r>
            <a:r>
              <a:rPr lang="en-US" sz="1800" dirty="0" err="1"/>
              <a:t>Programme</a:t>
            </a:r>
            <a:r>
              <a:rPr lang="sl-SI" sz="1800" dirty="0"/>
              <a:t> </a:t>
            </a:r>
            <a:r>
              <a:rPr lang="en-US" sz="1800" dirty="0"/>
              <a:t>Mechanical Engineering – Research and Development Program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Advisor: prof. dr. Name Surname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Co-advisor:</a:t>
            </a:r>
          </a:p>
          <a:p>
            <a:endParaRPr lang="sl-SI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Final thesis defense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pic>
        <p:nvPicPr>
          <p:cNvPr id="8" name="Slika 7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263EAB5D-1720-EC8B-4884-55E8CA9F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" y="2438803"/>
            <a:ext cx="2928506" cy="13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96DF1516-5EF7-5292-1B5E-DCCEA684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" y="2438803"/>
            <a:ext cx="2928506" cy="13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141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Final thesis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53</cp:revision>
  <dcterms:created xsi:type="dcterms:W3CDTF">2022-04-12T06:46:48Z</dcterms:created>
  <dcterms:modified xsi:type="dcterms:W3CDTF">2024-01-29T13:58:36Z</dcterms:modified>
</cp:coreProperties>
</file>