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theme/theme8.xml" ContentType="application/vnd.openxmlformats-officedocument.theme+xml"/>
  <Override PartName="/ppt/slideLayouts/slideLayout30.xml" ContentType="application/vnd.openxmlformats-officedocument.presentationml.slideLayout+xml"/>
  <Override PartName="/ppt/theme/theme9.xml" ContentType="application/vnd.openxmlformats-officedocument.theme+xml"/>
  <Override PartName="/ppt/slideLayouts/slideLayout31.xml" ContentType="application/vnd.openxmlformats-officedocument.presentationml.slideLayout+xml"/>
  <Override PartName="/ppt/theme/theme10.xml" ContentType="application/vnd.openxmlformats-officedocument.theme+xml"/>
  <Override PartName="/ppt/slideLayouts/slideLayout32.xml" ContentType="application/vnd.openxmlformats-officedocument.presentationml.slideLayout+xml"/>
  <Override PartName="/ppt/theme/theme11.xml" ContentType="application/vnd.openxmlformats-officedocument.theme+xml"/>
  <Override PartName="/ppt/slideLayouts/slideLayout3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  <p:sldMasterId id="2147483669" r:id="rId3"/>
    <p:sldMasterId id="2147483671" r:id="rId4"/>
    <p:sldMasterId id="2147483673" r:id="rId5"/>
    <p:sldMasterId id="2147483675" r:id="rId6"/>
    <p:sldMasterId id="2147483696" r:id="rId7"/>
    <p:sldMasterId id="2147483710" r:id="rId8"/>
    <p:sldMasterId id="2147483728" r:id="rId9"/>
    <p:sldMasterId id="2147483712" r:id="rId10"/>
    <p:sldMasterId id="2147483720" r:id="rId11"/>
    <p:sldMasterId id="2147483718" r:id="rId12"/>
  </p:sldMasterIdLst>
  <p:notesMasterIdLst>
    <p:notesMasterId r:id="rId20"/>
  </p:notesMasterIdLst>
  <p:handoutMasterIdLst>
    <p:handoutMasterId r:id="rId21"/>
  </p:handoutMasterIdLst>
  <p:sldIdLst>
    <p:sldId id="308" r:id="rId13"/>
    <p:sldId id="305" r:id="rId14"/>
    <p:sldId id="285" r:id="rId15"/>
    <p:sldId id="288" r:id="rId16"/>
    <p:sldId id="287" r:id="rId17"/>
    <p:sldId id="289" r:id="rId18"/>
    <p:sldId id="259" r:id="rId19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ovenska verzija" id="{CF05AAB5-EF2F-490A-8EC7-5A4B94F5A60E}">
          <p14:sldIdLst>
            <p14:sldId id="308"/>
            <p14:sldId id="305"/>
            <p14:sldId id="285"/>
            <p14:sldId id="288"/>
            <p14:sldId id="287"/>
            <p14:sldId id="289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C88"/>
    <a:srgbClr val="D30E29"/>
    <a:srgbClr val="F7D0D5"/>
    <a:srgbClr val="EB9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7"/>
    <p:restoredTop sz="96327"/>
  </p:normalViewPr>
  <p:slideViewPr>
    <p:cSldViewPr snapToGrid="0" snapToObjects="1">
      <p:cViewPr varScale="1">
        <p:scale>
          <a:sx n="83" d="100"/>
          <a:sy n="83" d="100"/>
        </p:scale>
        <p:origin x="81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DEE64F-9D04-A66F-BF36-3C020D97AE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B80374-9576-F2F0-11C4-8A54FA25CF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92BF9-D142-4A8C-BFC8-DFBC4A96DD6C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0EA96-9262-24CE-CE86-755021D168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54B855-63A6-8F70-29E5-85F7BC1D8B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251CC-8081-4CDC-B185-23FCC228510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8926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1807D-0C0A-824B-937C-22DA8811E370}" type="datetimeFigureOut">
              <a:rPr lang="en-SI" smtClean="0"/>
              <a:t>01/29/2024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1C907-F367-1548-80DA-302B1BBC560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81042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354E2DA-E40E-6C3F-9C29-06AEEB4C6A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96" b="154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C3CF5E-9BC3-2D4B-AD42-53EA03352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586" y="1122363"/>
            <a:ext cx="10456069" cy="23876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A3100-7975-AF4D-B05C-71F476F46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587" y="3602038"/>
            <a:ext cx="10456068" cy="165576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8BA3EC-31DE-5D40-854B-D63777523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2395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EE59A-2FFB-BA44-AB32-88FBDD8A7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27638"/>
          </a:xfrm>
        </p:spPr>
        <p:txBody>
          <a:bodyPr anchor="b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B6E53D-1A36-C743-B232-023B147B50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EE6D5D-9AA3-8648-B01A-7ECF1A772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1176CE-853F-B342-B282-8E9ECCB9E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97327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17991-28FB-FA45-A44B-4C41A0EAD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7367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AAA033-ABBD-E541-B466-9ABFDFE4A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6923" y="975946"/>
            <a:ext cx="10979508" cy="49879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63D54DB-5A8E-DE42-8FBC-0E6FEB22B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058412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EBEC1A-C153-304D-8435-4315B2CFE3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915EB4-35C3-E74E-AA25-E1C71C10E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817A7A-5635-7D4E-901D-70266F077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179339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81E56E-4F06-B0B4-90A0-59D0282B6E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526" y="2130425"/>
            <a:ext cx="8881118" cy="2511425"/>
          </a:xfrm>
          <a:prstGeom prst="rect">
            <a:avLst/>
          </a:prstGeom>
        </p:spPr>
        <p:txBody>
          <a:bodyPr lIns="0" tIns="0" rIns="0" bIns="0" numCol="2" spcCol="1800000"/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Ozadje problema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Helvetica" pitchFamily="2" charset="0"/>
              </a:rPr>
              <a:t>At </a:t>
            </a:r>
            <a:r>
              <a:rPr lang="en-GB" sz="1800" dirty="0" err="1">
                <a:latin typeface="Helvetica" pitchFamily="2" charset="0"/>
              </a:rPr>
              <a:t>laceperspidi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voloremporem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adio</a:t>
            </a:r>
            <a:r>
              <a:rPr lang="en-GB" sz="1800" dirty="0">
                <a:latin typeface="Helvetica" pitchFamily="2" charset="0"/>
              </a:rPr>
              <a:t>. Nam </a:t>
            </a:r>
            <a:r>
              <a:rPr lang="en-GB" sz="1800" dirty="0" err="1">
                <a:latin typeface="Helvetica" pitchFamily="2" charset="0"/>
              </a:rPr>
              <a:t>harum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fugiate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sitaquissit</a:t>
            </a:r>
            <a:r>
              <a:rPr lang="en-GB" sz="1800" dirty="0">
                <a:latin typeface="Helvetica" pitchFamily="2" charset="0"/>
              </a:rPr>
              <a:t> del </a:t>
            </a:r>
            <a:r>
              <a:rPr lang="en-GB" sz="1800" dirty="0" err="1">
                <a:latin typeface="Helvetica" pitchFamily="2" charset="0"/>
              </a:rPr>
              <a:t>ipsapiciam</a:t>
            </a:r>
            <a:r>
              <a:rPr lang="en-GB" sz="1800" dirty="0">
                <a:latin typeface="Helvetica" pitchFamily="2" charset="0"/>
              </a:rPr>
              <a:t> qui rest, </a:t>
            </a:r>
            <a:r>
              <a:rPr lang="en-GB" sz="1800" dirty="0" err="1">
                <a:latin typeface="Helvetica" pitchFamily="2" charset="0"/>
              </a:rPr>
              <a:t>comnis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ea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dolecae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strunt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vendis</a:t>
            </a:r>
            <a:r>
              <a:rPr lang="en-GB" sz="1800" dirty="0">
                <a:latin typeface="Helvetica" pitchFamily="2" charset="0"/>
              </a:rPr>
              <a:t> re </a:t>
            </a:r>
            <a:r>
              <a:rPr lang="en-GB" sz="1800" dirty="0" err="1">
                <a:latin typeface="Helvetica" pitchFamily="2" charset="0"/>
              </a:rPr>
              <a:t>officiis</a:t>
            </a:r>
            <a:r>
              <a:rPr lang="en-GB" sz="1800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Namen dela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Helvetica" pitchFamily="2" charset="0"/>
              </a:rPr>
              <a:t>At </a:t>
            </a:r>
            <a:r>
              <a:rPr lang="en-GB" sz="1800" dirty="0" err="1">
                <a:latin typeface="Helvetica" pitchFamily="2" charset="0"/>
              </a:rPr>
              <a:t>laceperspidi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voloremporem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adio</a:t>
            </a:r>
            <a:r>
              <a:rPr lang="en-GB" sz="1800" dirty="0">
                <a:latin typeface="Helvetica" pitchFamily="2" charset="0"/>
              </a:rPr>
              <a:t>. Nam </a:t>
            </a:r>
            <a:r>
              <a:rPr lang="en-GB" sz="1800" dirty="0" err="1">
                <a:latin typeface="Helvetica" pitchFamily="2" charset="0"/>
              </a:rPr>
              <a:t>harum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fugiate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sitaquissit</a:t>
            </a:r>
            <a:r>
              <a:rPr lang="en-GB" sz="1800" dirty="0">
                <a:latin typeface="Helvetica" pitchFamily="2" charset="0"/>
              </a:rPr>
              <a:t> del </a:t>
            </a:r>
            <a:r>
              <a:rPr lang="en-GB" sz="1800" dirty="0" err="1">
                <a:latin typeface="Helvetica" pitchFamily="2" charset="0"/>
              </a:rPr>
              <a:t>ipsapiciam</a:t>
            </a:r>
            <a:r>
              <a:rPr lang="en-GB" sz="1800" dirty="0">
                <a:latin typeface="Helvetica" pitchFamily="2" charset="0"/>
              </a:rPr>
              <a:t> qui rest, </a:t>
            </a:r>
            <a:r>
              <a:rPr lang="en-GB" sz="1800" dirty="0" err="1">
                <a:latin typeface="Helvetica" pitchFamily="2" charset="0"/>
              </a:rPr>
              <a:t>comnis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ea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dolecae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strunt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vendis</a:t>
            </a:r>
            <a:r>
              <a:rPr lang="en-GB" sz="1800" dirty="0">
                <a:latin typeface="Helvetica" pitchFamily="2" charset="0"/>
              </a:rPr>
              <a:t> re </a:t>
            </a:r>
            <a:r>
              <a:rPr lang="en-GB" sz="1800" dirty="0" err="1">
                <a:latin typeface="Helvetica" pitchFamily="2" charset="0"/>
              </a:rPr>
              <a:t>officiis</a:t>
            </a:r>
            <a:r>
              <a:rPr lang="en-GB" sz="1800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14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006417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31912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38107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264749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light shining through dots&#10;&#10;Description automatically generated">
            <a:extLst>
              <a:ext uri="{FF2B5EF4-FFF2-40B4-BE49-F238E27FC236}">
                <a16:creationId xmlns:a16="http://schemas.microsoft.com/office/drawing/2014/main" id="{DF728F50-0E4A-ED52-F2FF-1CB09D215F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58189"/>
            <a:ext cx="12298763" cy="691435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5CC6546-D002-8B65-7F3E-ECADD7F38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586" y="1122363"/>
            <a:ext cx="10456069" cy="23876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2BB50CF-018A-A56D-757B-9EA955944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587" y="3602038"/>
            <a:ext cx="10456068" cy="165576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930849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C9576-C732-C374-4C10-1A127D09B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3" y="365125"/>
            <a:ext cx="10836877" cy="41627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C0A69-B43D-CDEA-7332-3F486CDBC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22465"/>
            <a:ext cx="10836877" cy="4887884"/>
          </a:xfrm>
        </p:spPr>
        <p:txBody>
          <a:bodyPr>
            <a:normAutofit/>
          </a:bodyPr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1F67C-25FB-0CC4-3065-F0F976EA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622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33BE4-07F3-8B42-9547-E48874ABC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7"/>
            <a:ext cx="10979507" cy="402798"/>
          </a:xfr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0AC3-DF71-3048-B1AE-1E325534C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00126"/>
            <a:ext cx="10979508" cy="4963746"/>
          </a:xfrm>
        </p:spPr>
        <p:txBody>
          <a:bodyPr lIns="0" tIns="0" rIns="0" bIns="0" numCol="3" spcCol="36000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D339218-3626-8242-8CF0-13226AE6E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11750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FCEF0-529B-C6F9-E52F-19A246551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CBF80-1D56-F66B-A048-04F39393E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F3732-3518-40EC-8221-58146AA68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DF4-6622-97CD-05F7-79709FA42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E5005-4DBE-E1E9-FC56-81559BCCA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7262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BEBE4-FE83-4AB8-57E4-67BC8845E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0F908-66ED-DB66-7C8D-DF39F22394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4D0C2-E375-C687-938C-EDB6C35B4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5B415-DF56-C3AD-E391-281D7B156D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33F31-40B7-8D32-20AE-F2CB1281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2102F6-BAE8-4780-893C-48360E4EA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2923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F32C0-F5FC-CB0C-C4B8-557EF59EB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43066-8308-4009-EBB0-7716F99B0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67620-35ED-6C90-10E9-4C0C3C716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B9B3BF-B981-60FA-DF02-A3B43F6BC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A8738E-6DEC-D465-B5A2-73B30B8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AED3AD-D5CC-66CD-412F-BDA85DF751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6FF0E7-0749-8730-7E0B-17F31864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6604ED-0290-4966-1EC6-D97E6A2B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9179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88AE4-27AC-6A06-B23C-1730C94FE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ADE8B2-214A-5869-9E57-E30702ED46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C9920-04E3-4ED7-3A00-F21869923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B4447-17AD-C46B-2466-9AF6A343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4330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F49E69-C95C-833E-61F0-36FF19EA4F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45D2E-632F-5C51-EB83-E17B633FD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1FFCA-D36C-56C5-BA7C-EF34A8603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9858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884F7-E296-A48F-FA4A-8A7CFA7C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B3882-01FC-D33B-8165-4E68411B1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5AE4E-57A5-02E6-DCBB-C8A2F376F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A63F7-B273-C252-C52E-75596DD58B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46A74-600F-065B-EBE6-5CAAE76C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7CB82-274A-C2E0-52B4-00572EABB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9188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45485-3AD1-8407-E684-A81D184A1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75408-5271-1BF4-7DF0-54370AF62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171BE-51EC-6CF3-5BA5-EF660D80D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4B2D7-B5A8-3740-3627-27015B0A7B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07FBD-BB31-F8C7-EC25-CD0FA2D28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79FDE-0B1D-4794-7A4A-EE6704599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9564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F62A5-6810-28CB-DD3A-F97BFB409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5022D-0D3F-F5D0-F7DE-20574826B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1D936-2AD7-3EE6-271D-1EF9F49D7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E75B4-9D9F-8CC9-E663-E6B81ACF8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EFC13-3AF3-0BD5-029C-4DF5B005D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49654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D4F1D9-9BC4-3102-CCA0-E0705778AB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E6E75B-DC83-2F8C-0221-F8E08A30E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3FA98-EB41-6959-6D4B-9675A060D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36F0F-F784-F3FD-CD41-21F6F657F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B17AB-856E-6EDB-453D-E3F1056FD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7825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923" y="2098514"/>
            <a:ext cx="8928019" cy="18021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Problem background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sl-SI" sz="1900" b="1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Thesis objective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48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4E602-1F50-C240-9821-8475393B2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430005"/>
          </a:xfr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8F056-EAAA-8341-9178-12A9D3286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636105"/>
            <a:ext cx="5157787" cy="82391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400" b="0" i="1">
                <a:solidFill>
                  <a:srgbClr val="193C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7DB8D-1962-064D-A9C4-DFE32010E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19042"/>
            <a:ext cx="5157787" cy="3684588"/>
          </a:xfrm>
        </p:spPr>
        <p:txBody>
          <a:bodyPr lIns="0" tIns="0" rIns="0" b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031DB-55A8-6441-9CCE-5B503875EC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636105"/>
            <a:ext cx="5183188" cy="82391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400" b="0" i="1">
                <a:solidFill>
                  <a:srgbClr val="193C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F585A4-233F-174A-9778-979CFB92A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19042"/>
            <a:ext cx="5183188" cy="3684588"/>
          </a:xfrm>
        </p:spPr>
        <p:txBody>
          <a:bodyPr lIns="0" tIns="0" rIns="0" b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BBA5A5-12D2-034A-9BBC-9C894C132F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231429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7"/>
            <a:ext cx="10979508" cy="10282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6181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898B798-DD07-9D1B-7A57-D9EBE1444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6442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915619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759735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69474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3A7CA5A-A03F-184D-9205-1DEE53CA9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9750" y="880083"/>
            <a:ext cx="2332038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7F80478-CC8B-D149-864E-0E1DC9BE555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094037" y="880083"/>
            <a:ext cx="4039394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C9AD774-43D8-8B48-990E-829D52424024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094037" y="3479801"/>
            <a:ext cx="4039394" cy="3178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FFE75EB-7B84-6C41-BBB5-004007EB7251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369968" y="3479800"/>
            <a:ext cx="1803399" cy="15073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E54163C-B3A3-1249-B5DC-B5A176A37D9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409904" y="3479800"/>
            <a:ext cx="2074862" cy="31781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5DAD41E-9B0D-2044-BCD1-47898731210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369968" y="5150646"/>
            <a:ext cx="1803399" cy="15073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F6C26B4-82AB-E44A-8AC1-840665AE8920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355680" y="880083"/>
            <a:ext cx="4129086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9916247-2795-C244-8237-634EDD8F60EF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539750" y="3479799"/>
            <a:ext cx="2332038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5290C64-EE5D-974E-9507-2CD01989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7025BDC-79A5-8549-9543-B539F23B1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58152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813B-0947-3441-B797-62DDA25F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F3194AF-11B5-C245-B5B1-6EC246D31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19772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813B-0947-3441-B797-62DDA25F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8C57BF-F466-6F47-A5F6-82DB53D9FC8C}"/>
              </a:ext>
            </a:extLst>
          </p:cNvPr>
          <p:cNvSpPr/>
          <p:nvPr userDrawn="1"/>
        </p:nvSpPr>
        <p:spPr>
          <a:xfrm>
            <a:off x="516922" y="1284602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3B5522-0344-5D47-924C-F53510910CDD}"/>
              </a:ext>
            </a:extLst>
          </p:cNvPr>
          <p:cNvSpPr/>
          <p:nvPr userDrawn="1"/>
        </p:nvSpPr>
        <p:spPr>
          <a:xfrm>
            <a:off x="4236568" y="1284602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93CCB7-5452-5945-904D-08736BE381F0}"/>
              </a:ext>
            </a:extLst>
          </p:cNvPr>
          <p:cNvSpPr/>
          <p:nvPr userDrawn="1"/>
        </p:nvSpPr>
        <p:spPr>
          <a:xfrm>
            <a:off x="7956213" y="1284602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08809-716D-D842-B1CC-9BBC62983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25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813B-0947-3441-B797-62DDA25F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8C57BF-F466-6F47-A5F6-82DB53D9FC8C}"/>
              </a:ext>
            </a:extLst>
          </p:cNvPr>
          <p:cNvSpPr/>
          <p:nvPr userDrawn="1"/>
        </p:nvSpPr>
        <p:spPr>
          <a:xfrm>
            <a:off x="516922" y="1284601"/>
            <a:ext cx="3262598" cy="4581105"/>
          </a:xfrm>
          <a:prstGeom prst="rect">
            <a:avLst/>
          </a:prstGeom>
          <a:solidFill>
            <a:schemeClr val="bg1"/>
          </a:solidFill>
          <a:ln w="19050">
            <a:solidFill>
              <a:srgbClr val="193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08809-716D-D842-B1CC-9BBC62983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BE407D-3B38-3140-A591-FBB0E5BB0CB3}"/>
              </a:ext>
            </a:extLst>
          </p:cNvPr>
          <p:cNvSpPr/>
          <p:nvPr userDrawn="1"/>
        </p:nvSpPr>
        <p:spPr>
          <a:xfrm>
            <a:off x="4350629" y="1284601"/>
            <a:ext cx="3262598" cy="4581105"/>
          </a:xfrm>
          <a:prstGeom prst="rect">
            <a:avLst/>
          </a:prstGeom>
          <a:solidFill>
            <a:schemeClr val="bg1"/>
          </a:solidFill>
          <a:ln w="19050">
            <a:solidFill>
              <a:srgbClr val="193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63C6BD-0436-B14A-8B6B-A7ECC5FD43F7}"/>
              </a:ext>
            </a:extLst>
          </p:cNvPr>
          <p:cNvSpPr/>
          <p:nvPr userDrawn="1"/>
        </p:nvSpPr>
        <p:spPr>
          <a:xfrm>
            <a:off x="8184336" y="1284601"/>
            <a:ext cx="3262598" cy="4581105"/>
          </a:xfrm>
          <a:prstGeom prst="rect">
            <a:avLst/>
          </a:prstGeom>
          <a:solidFill>
            <a:schemeClr val="bg1"/>
          </a:solidFill>
          <a:ln w="19050">
            <a:solidFill>
              <a:srgbClr val="193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17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5751CF4-DF40-4645-9262-EB6035CB3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12751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9DF13-D3DA-0A47-ABB3-C1DA3EE2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10054"/>
          </a:xfrm>
        </p:spPr>
        <p:txBody>
          <a:bodyPr anchor="b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A1691-C41D-6349-BAE6-1B2F7E99A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72D898-8528-4D40-B619-2068C7583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71D9795-F043-B640-BC5C-7F76B927B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06413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155186-E8EA-5A44-824B-0098A7021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87FE2-6D99-8B41-BBA9-F370B1E1D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80779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EF6E5-938C-084B-8167-B3624AFBA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F64E60-1F70-5C41-8500-9FC5C96E1BD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3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4" r:id="rId5"/>
    <p:sldLayoutId id="2147483660" r:id="rId6"/>
    <p:sldLayoutId id="2147483661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0" i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and methodology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63625342-9E7B-4AC1-6423-BF3E74CA2243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CE34489-1479-2E67-33B6-03B0F3E34FDC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1B2685A-B93D-4702-950F-A3B4CE808F82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1FCFBCA-29FD-6BAD-ED7C-B2C2D51A08E5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6BB45EC-11F5-27D2-7927-854C6E894DF6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E0836A4-8020-D22E-2922-8784BF92D8AD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BAA72D0-199D-69DB-54CF-FB2985EC9C11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Introduction</a:t>
            </a: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Theoretical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tx1"/>
                </a:solidFill>
              </a:rPr>
              <a:t>3</a:t>
            </a:r>
            <a:r>
              <a:rPr lang="sl-SI" sz="800" dirty="0">
                <a:solidFill>
                  <a:schemeClr val="tx1"/>
                </a:solidFill>
              </a:rPr>
              <a:t> </a:t>
            </a:r>
            <a:r>
              <a:rPr lang="sl-SI" sz="1000" dirty="0">
                <a:solidFill>
                  <a:schemeClr val="tx1"/>
                </a:solidFill>
              </a:rPr>
              <a:t>Research and</a:t>
            </a:r>
            <a:br>
              <a:rPr lang="sl-SI" sz="1000" dirty="0">
                <a:solidFill>
                  <a:schemeClr val="tx1"/>
                </a:solidFill>
              </a:rPr>
            </a:br>
            <a:r>
              <a:rPr lang="sl-SI" sz="1000" dirty="0">
                <a:solidFill>
                  <a:schemeClr val="tx1"/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Findings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Slika 8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16376B71-BF59-A5E9-AB30-C24BEFEF95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40" y="5986270"/>
            <a:ext cx="1353227" cy="84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1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D3783D-3D24-6036-1EF1-56C7AAF74EB5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5ADCCD-58B5-AB92-1176-7D678039D1A1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799ED67-D6FB-D82D-52D4-7460EF5FE5B5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B5C5276-E54B-46AD-561F-3795410F95CC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E6C4688-EB46-8C3E-41D7-E54062F7141E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8E7D862-9AA4-0618-3CF6-695FFAB2D30B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B918E21-D9B5-4658-AAD8-78F1AF528F4B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Introduction</a:t>
            </a: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Theoretical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sl-SI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Research and</a:t>
            </a:r>
            <a:br>
              <a:rPr lang="sl-SI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tx1"/>
                </a:solidFill>
              </a:rPr>
              <a:t>4</a:t>
            </a:r>
            <a:r>
              <a:rPr lang="sl-SI" sz="1000" dirty="0">
                <a:solidFill>
                  <a:schemeClr val="tx1"/>
                </a:solidFill>
              </a:rPr>
              <a:t> </a:t>
            </a:r>
            <a:r>
              <a:rPr lang="en-GB" sz="1000" dirty="0">
                <a:solidFill>
                  <a:schemeClr val="tx1"/>
                </a:solidFill>
              </a:rPr>
              <a:t>Findings</a:t>
            </a:r>
            <a:endParaRPr lang="sl-SI" sz="1000" dirty="0">
              <a:solidFill>
                <a:schemeClr val="tx1"/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Slika 8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BA18A80E-857F-4278-74AC-E0232E749E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40" y="5986270"/>
            <a:ext cx="1353227" cy="84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99ADF2C-E176-0E24-2A23-416E27B0338D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C5A4EEA-381C-0C3E-A8E7-A2259F93380B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5313A41-7D07-9761-F5B1-2CC36B32E7DD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F3BDF5F-F973-25C8-21C9-10BC0BB6E490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39D2F9D-3FAE-92E4-1775-3A15A6F995F8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D3D79CB-B86F-4362-A49F-1FD32279D2B0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365957D-E1B7-1AB3-DCA9-A823C02CF592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Introduction</a:t>
            </a: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Theoretical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sl-SI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Research and</a:t>
            </a:r>
            <a:br>
              <a:rPr lang="sl-SI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Findings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tx1"/>
                </a:solidFill>
              </a:rPr>
              <a:t>5</a:t>
            </a:r>
            <a:r>
              <a:rPr lang="sl-SI" sz="1000" dirty="0">
                <a:solidFill>
                  <a:schemeClr val="tx1"/>
                </a:solidFill>
              </a:rPr>
              <a:t> </a:t>
            </a:r>
            <a:r>
              <a:rPr lang="en-GB" sz="1000" dirty="0">
                <a:solidFill>
                  <a:schemeClr val="tx1"/>
                </a:solidFill>
              </a:rPr>
              <a:t>Conclusion</a:t>
            </a:r>
            <a:endParaRPr lang="sl-SI" sz="1000" dirty="0">
              <a:solidFill>
                <a:schemeClr val="tx1"/>
              </a:solidFill>
            </a:endParaRPr>
          </a:p>
        </p:txBody>
      </p:sp>
      <p:pic>
        <p:nvPicPr>
          <p:cNvPr id="9" name="Slika 8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114A4C9B-69FC-D1FA-FF2A-77AED663F6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40" y="5986270"/>
            <a:ext cx="1353227" cy="84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6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96A1E6E2-7E08-8804-C8FD-62FF54BCD2ED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45E4373A-74E8-BBB7-E2E7-32A2005F9FA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1</a:t>
              </a:r>
              <a:r>
                <a:rPr lang="sl-SI" sz="1000" dirty="0">
                  <a:solidFill>
                    <a:schemeClr val="tx1"/>
                  </a:solidFill>
                </a:rPr>
                <a:t> Uvod</a:t>
              </a:r>
              <a:endParaRPr lang="sl-SI" sz="1000" dirty="0">
                <a:solidFill>
                  <a:schemeClr val="bg1">
                    <a:lumMod val="75000"/>
                  </a:schemeClr>
                </a:solidFill>
              </a:endParaRP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Teoretična </a:t>
              </a:r>
              <a:b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r>
                <a:rPr lang="sl-SI" sz="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4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Zaključki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31D4E15-4924-35F8-61DD-AECA09E62504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3035988-53E1-7236-E6AA-33AC3D794C8F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99D44EC-040D-1FC1-316E-F930FEAE6CEF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CCCE722-CC95-BA08-9063-0C6C5DC0C340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0B3B0BC-6439-5A50-D16A-122048B2BA3A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Označba mesta vsebine 2">
            <a:extLst>
              <a:ext uri="{FF2B5EF4-FFF2-40B4-BE49-F238E27FC236}">
                <a16:creationId xmlns:a16="http://schemas.microsoft.com/office/drawing/2014/main" id="{60F5EFA8-D536-AE1D-9B4D-2BDC3D5E482A}"/>
              </a:ext>
            </a:extLst>
          </p:cNvPr>
          <p:cNvSpPr txBox="1">
            <a:spLocks/>
          </p:cNvSpPr>
          <p:nvPr userDrawn="1"/>
        </p:nvSpPr>
        <p:spPr>
          <a:xfrm>
            <a:off x="365951" y="950040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01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F67C0F5-9D95-A1FE-38D8-38B57A70A755}"/>
              </a:ext>
            </a:extLst>
          </p:cNvPr>
          <p:cNvSpPr txBox="1">
            <a:spLocks/>
          </p:cNvSpPr>
          <p:nvPr userDrawn="1"/>
        </p:nvSpPr>
        <p:spPr>
          <a:xfrm>
            <a:off x="5771968" y="950040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02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3AF920-7586-EA77-F5F2-B04E7D25FF75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CF7F6BC-A3ED-6241-D159-2D90C28BCA93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GB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Uvod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9B52ABA-E2EF-5F14-CBCA-2D77C43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2" y="2170656"/>
            <a:ext cx="8997467" cy="2612566"/>
          </a:xfrm>
          <a:prstGeom prst="rect">
            <a:avLst/>
          </a:prstGeom>
        </p:spPr>
        <p:txBody>
          <a:bodyPr vert="horz" lIns="0" tIns="0" rIns="0" bIns="0" numCol="2" spcCol="1800000" rtlCol="0">
            <a:no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Ozadje problema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Namen dela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</p:txBody>
      </p:sp>
      <p:pic>
        <p:nvPicPr>
          <p:cNvPr id="4" name="Slika 3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8011245D-37CE-80E1-787F-5E6FD57713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40" y="5986270"/>
            <a:ext cx="1353227" cy="84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9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Teoretična izhodišča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C82C1A9-57A7-F537-E5A9-109C2E761528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A0314CB4-470E-D278-6DEE-7F510EE0615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Uvod</a:t>
              </a: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2</a:t>
              </a:r>
              <a:r>
                <a:rPr lang="sl-SI" sz="1000" dirty="0">
                  <a:solidFill>
                    <a:schemeClr val="tx1"/>
                  </a:solidFill>
                </a:rPr>
                <a:t> Teoretična </a:t>
              </a:r>
              <a:br>
                <a:rPr lang="sl-SI" sz="1000" dirty="0">
                  <a:solidFill>
                    <a:schemeClr val="tx1"/>
                  </a:solidFill>
                </a:rPr>
              </a:br>
              <a:r>
                <a:rPr lang="sl-SI" sz="1000" dirty="0">
                  <a:solidFill>
                    <a:schemeClr val="tx1"/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r>
                <a:rPr lang="sl-SI" sz="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4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Zaključki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D1DBEA1-FEC1-FAE6-4323-CEDA16340752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1E8EAE1-D387-9969-9372-D1F2B927F5D2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52406CA-AA26-7EBA-D2C0-76985ACA175E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55904BD-1058-BA9B-854D-6119C0726F11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72B3B6E-3675-101E-96D7-A420B7CAAD0E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1FF4DAF-1E5A-7888-A22B-7E90CE22854C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Slika 1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7CDBAD22-BC97-4061-DE4E-2CFB97154A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40" y="5986270"/>
            <a:ext cx="1353227" cy="84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3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Metode dela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AED7A62-F453-11BE-8A98-D414F18A515F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784A2126-5647-DFA1-0413-49BCFE33A5F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Uvod</a:t>
              </a: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Teoretična </a:t>
              </a:r>
              <a:b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3</a:t>
              </a:r>
              <a:r>
                <a:rPr lang="sl-SI" sz="800" dirty="0">
                  <a:solidFill>
                    <a:schemeClr val="tx1"/>
                  </a:solidFill>
                </a:rPr>
                <a:t> </a:t>
              </a:r>
              <a:r>
                <a:rPr lang="sl-SI" sz="1000" dirty="0">
                  <a:solidFill>
                    <a:schemeClr val="tx1"/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4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Zaključki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CF1E0D2-77A8-92C1-B529-D0C982379242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B55E04C1-9582-B3C9-213D-BEA31640B12C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AFB1C16A-AAB7-5FAC-7053-1355CC70CB3F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45D7DB2B-A931-328A-C28A-10875E4C684D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7496A9E-55C4-DE48-1245-3012260C8D06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C43A02-A3F2-2A1C-01D7-4C14E1AAA25C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Slika 8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853A87CC-50F3-D940-86E4-AD4F057227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40" y="5986270"/>
            <a:ext cx="1353227" cy="84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2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Rezultati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DA07A4-2F68-ABB9-4A4D-08B7B2054D16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47EC94C0-41C0-0FC0-1705-4A2B57BADB9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Uvod</a:t>
              </a: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Teoretična </a:t>
              </a:r>
              <a:b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r>
                <a:rPr lang="sl-SI" sz="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4 </a:t>
              </a:r>
              <a:r>
                <a:rPr lang="sl-SI" sz="1000" dirty="0">
                  <a:solidFill>
                    <a:schemeClr val="tx1"/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Zaključki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6349AF7-15FD-9B8F-B730-3F48F7A7DB22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999C6887-B14B-3914-4CE5-2DE64C809514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2003133-8227-1F3F-C492-048F70729AF5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F9BC6F8-3B52-3C96-B72A-776D03F9C61B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AE06622-AACB-CB92-234C-8B91F7BEEF01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B627264-3144-708E-6429-FF6C41075F61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Slika 8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08859CEB-DE8C-DEE0-08E4-1E301F379D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40" y="5986270"/>
            <a:ext cx="1353227" cy="84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7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Zaključki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5506CE-1279-70B7-FBC8-1CD47F76519F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74BAD873-59F8-5150-2BD2-4362197C3F4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Uvod</a:t>
              </a: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Teoretična </a:t>
              </a:r>
              <a:b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r>
                <a:rPr lang="sl-SI" sz="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4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5</a:t>
              </a:r>
              <a:r>
                <a:rPr lang="sl-SI" sz="1000" dirty="0">
                  <a:solidFill>
                    <a:schemeClr val="tx1"/>
                  </a:solidFill>
                </a:rPr>
                <a:t> Zaključki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22EF587-0ED7-F830-1A07-FE32BEA7BBE3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E74AAE47-B3EC-B5A9-1C0B-94592B447853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DE589BB8-5FAB-B4C0-E9B7-11CDFBC6F443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1E28A93-A76B-E29E-27D1-8B4993A3C963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6F6EFCF-D90A-F2A9-3B0A-2ABA2FA08ECD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7405B07-F888-520F-2980-4CDCE0AF4EB6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Slika 8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77A0C4E7-D8CD-3399-E76D-5F87A9F2D1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40" y="5986270"/>
            <a:ext cx="1353227" cy="84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2787F4-E239-C56D-09B1-81F2804E4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3" y="365125"/>
            <a:ext cx="108368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71F83-612D-D3F7-E8A1-10E8C64C8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825625"/>
            <a:ext cx="10836877" cy="3802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149DC-B2C3-980D-E6F6-F9CFF84E4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pic>
        <p:nvPicPr>
          <p:cNvPr id="4" name="Slika 3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7979A7D2-587A-02F1-A464-F62D23A8514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9240" y="5986270"/>
            <a:ext cx="1353227" cy="84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7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53FAE2-2872-DEB2-707C-A94F3BAF06D7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56D0A6-65D3-474A-4A23-C27140B549BB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/>
              <a:t>1</a:t>
            </a:r>
            <a:r>
              <a:rPr lang="sl-SI" sz="1000" dirty="0"/>
              <a:t> Introduction</a:t>
            </a:r>
            <a:endParaRPr lang="sl-SI" sz="1000" dirty="0">
              <a:solidFill>
                <a:schemeClr val="bg1">
                  <a:lumMod val="50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Theoretical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sl-SI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Research and</a:t>
            </a:r>
            <a:br>
              <a:rPr lang="sl-SI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Findings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BF658D-F8CC-060D-14CC-297FF30F00E7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272DA1-EAEE-106C-DA0E-3623F0CEA77D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3E304D2-3BBA-DA7C-2918-F8F8121B634B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C9EA097-E1B5-0FF7-3545-4EC663387E3B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5DDEBD9-A030-91DD-1BF8-F61A684C9353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F52D976-B238-3883-17EC-20AEB2422823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značba mesta vsebine 2">
            <a:extLst>
              <a:ext uri="{FF2B5EF4-FFF2-40B4-BE49-F238E27FC236}">
                <a16:creationId xmlns:a16="http://schemas.microsoft.com/office/drawing/2014/main" id="{5F9FA3C3-3E19-4969-C988-9A45A9D7B86F}"/>
              </a:ext>
            </a:extLst>
          </p:cNvPr>
          <p:cNvSpPr txBox="1">
            <a:spLocks/>
          </p:cNvSpPr>
          <p:nvPr userDrawn="1"/>
        </p:nvSpPr>
        <p:spPr>
          <a:xfrm>
            <a:off x="331228" y="844321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01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22" name="Označba mesta vsebine 2">
            <a:extLst>
              <a:ext uri="{FF2B5EF4-FFF2-40B4-BE49-F238E27FC236}">
                <a16:creationId xmlns:a16="http://schemas.microsoft.com/office/drawing/2014/main" id="{3F273676-B50D-3C34-B906-FFD74BA19BFC}"/>
              </a:ext>
            </a:extLst>
          </p:cNvPr>
          <p:cNvSpPr txBox="1">
            <a:spLocks/>
          </p:cNvSpPr>
          <p:nvPr userDrawn="1"/>
        </p:nvSpPr>
        <p:spPr>
          <a:xfrm>
            <a:off x="5737245" y="844321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02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94FD83-9777-C643-6E3B-23E540C89A6D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A7CF1D6-1C12-D06C-4198-1985D9CC5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2" y="2130513"/>
            <a:ext cx="8800697" cy="2926692"/>
          </a:xfrm>
          <a:prstGeom prst="rect">
            <a:avLst/>
          </a:prstGeom>
        </p:spPr>
        <p:txBody>
          <a:bodyPr vert="horz" lIns="0" tIns="0" rIns="0" bIns="0" numCol="2" spcCol="1800000" rtlCol="0">
            <a:no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Problem background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sl-SI" sz="1900" b="1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Thesis objective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</p:txBody>
      </p:sp>
      <p:pic>
        <p:nvPicPr>
          <p:cNvPr id="2" name="Slika 1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B834137F-1DEB-6535-EC0C-97558A5F4F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40" y="5986270"/>
            <a:ext cx="1353227" cy="84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5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29009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 framework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567EFC9-7CFF-02F2-7564-9D4EC6061B55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Introduction</a:t>
            </a: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tx1"/>
                </a:solidFill>
              </a:rPr>
              <a:t>2</a:t>
            </a:r>
            <a:r>
              <a:rPr lang="sl-SI" sz="1000" dirty="0">
                <a:solidFill>
                  <a:schemeClr val="tx1"/>
                </a:solidFill>
              </a:rPr>
              <a:t> </a:t>
            </a:r>
            <a:r>
              <a:rPr lang="en-GB" sz="1000" dirty="0">
                <a:solidFill>
                  <a:schemeClr val="tx1"/>
                </a:solidFill>
              </a:rPr>
              <a:t>Theoretical</a:t>
            </a:r>
            <a:r>
              <a:rPr lang="sl-SI" sz="1000" dirty="0">
                <a:solidFill>
                  <a:schemeClr val="tx1"/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sl-SI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Research and</a:t>
            </a:r>
            <a:br>
              <a:rPr lang="sl-SI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Findings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34BE2D-85FD-F8A0-87CB-3062FBB61F1B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2695DE2-E112-6FFD-1115-63FDF0CF1292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704931D-7992-054E-2667-2B89867B76AA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FE31141-DC22-985F-17E2-7E130D77FAF5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B4EBFE3-771A-EC78-A503-855EDE04F824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EDEFC35-2459-24E9-F6D6-6B26FB3AE66D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Slika 8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AA0E6B09-9CCE-B2ED-5039-76B33785DF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40" y="5986270"/>
            <a:ext cx="1353227" cy="84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4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6FEA9-5126-8140-9091-D0956A5E5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6391" y="1113512"/>
            <a:ext cx="7252969" cy="2495791"/>
          </a:xfrm>
        </p:spPr>
        <p:txBody>
          <a:bodyPr lIns="0" tIns="0" rIns="0" bIns="0">
            <a:normAutofit/>
          </a:bodyPr>
          <a:lstStyle/>
          <a:p>
            <a:pPr algn="l"/>
            <a:r>
              <a:rPr lang="en-SI" sz="4800" dirty="0"/>
              <a:t>Naslov </a:t>
            </a:r>
            <a:r>
              <a:rPr lang="sl-SI" sz="4800" dirty="0"/>
              <a:t>zaključne</a:t>
            </a:r>
            <a:r>
              <a:rPr lang="en-SI" sz="4800" dirty="0"/>
              <a:t> naloge</a:t>
            </a:r>
            <a:endParaRPr lang="en-SI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F1691C-D0D3-344E-9E7A-5EE5BDBA0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6391" y="4419759"/>
            <a:ext cx="7388141" cy="1826410"/>
          </a:xfrm>
        </p:spPr>
        <p:txBody>
          <a:bodyPr lIns="0" tIns="0" rIns="0" bIns="0">
            <a:noAutofit/>
          </a:bodyPr>
          <a:lstStyle/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sl-SI" sz="1800" b="1" dirty="0"/>
              <a:t>Ime in priimek študenta</a:t>
            </a:r>
            <a:r>
              <a:rPr lang="sl-SI" sz="1800" dirty="0"/>
              <a:t> – Univerzitetni študijski program 1. stopnje</a:t>
            </a:r>
            <a:br>
              <a:rPr lang="sl-SI" sz="1800" dirty="0"/>
            </a:br>
            <a:r>
              <a:rPr lang="sl-SI" sz="1800" dirty="0"/>
              <a:t>Strojništvo – Razvojno raziskovalni program</a:t>
            </a:r>
          </a:p>
          <a:p>
            <a:pPr algn="just">
              <a:spcBef>
                <a:spcPts val="600"/>
              </a:spcBef>
              <a:spcAft>
                <a:spcPts val="100"/>
              </a:spcAft>
            </a:pPr>
            <a:r>
              <a:rPr lang="sl-SI" sz="1800" dirty="0"/>
              <a:t>Mentor: prof. dr. Ime Priimek</a:t>
            </a:r>
          </a:p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sl-SI" sz="1800" dirty="0"/>
              <a:t>Somentor:</a:t>
            </a:r>
          </a:p>
          <a:p>
            <a:pPr algn="l">
              <a:spcBef>
                <a:spcPts val="600"/>
              </a:spcBef>
            </a:pPr>
            <a:endParaRPr lang="sl-SI" sz="1800" dirty="0">
              <a:solidFill>
                <a:schemeClr val="bg1"/>
              </a:solidFill>
              <a:sym typeface="HelNeueSloBold" charset="0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3A0BC62-7141-494A-B9D4-A71498649708}"/>
              </a:ext>
            </a:extLst>
          </p:cNvPr>
          <p:cNvSpPr txBox="1">
            <a:spLocks/>
          </p:cNvSpPr>
          <p:nvPr/>
        </p:nvSpPr>
        <p:spPr>
          <a:xfrm>
            <a:off x="3906391" y="6246169"/>
            <a:ext cx="3241589" cy="3274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sym typeface="HelNeueSloBold" charset="0"/>
              </a:rPr>
              <a:t>Ljubljana, 12.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sym typeface="HelNeueSloBold" charset="0"/>
              </a:rPr>
              <a:t>april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sym typeface="HelNeueSloBold" charset="0"/>
              </a:rPr>
              <a:t> 2023</a:t>
            </a:r>
            <a:endParaRPr lang="sl-SI" sz="1400" dirty="0">
              <a:solidFill>
                <a:schemeClr val="bg1"/>
              </a:solidFill>
              <a:latin typeface="Arial" panose="020B0604020202020204" pitchFamily="34" charset="0"/>
              <a:sym typeface="HelNeueSloBold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14FDEC-FA41-A643-9D84-17EB6B6B0714}"/>
              </a:ext>
            </a:extLst>
          </p:cNvPr>
          <p:cNvSpPr/>
          <p:nvPr/>
        </p:nvSpPr>
        <p:spPr>
          <a:xfrm>
            <a:off x="0" y="0"/>
            <a:ext cx="30089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197D628-4951-A743-5E05-0D5CC436E6E8}"/>
              </a:ext>
            </a:extLst>
          </p:cNvPr>
          <p:cNvSpPr txBox="1">
            <a:spLocks/>
          </p:cNvSpPr>
          <p:nvPr/>
        </p:nvSpPr>
        <p:spPr>
          <a:xfrm>
            <a:off x="3906391" y="1398263"/>
            <a:ext cx="7388141" cy="3013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sl-SI" sz="1800" dirty="0"/>
              <a:t>Zagovor zaključne naloge</a:t>
            </a:r>
          </a:p>
          <a:p>
            <a:pPr>
              <a:spcBef>
                <a:spcPts val="600"/>
              </a:spcBef>
            </a:pPr>
            <a:endParaRPr lang="sl-SI" sz="1800" dirty="0">
              <a:sym typeface="HelNeueSloBold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D87B47-5C05-4867-D6C9-1179E1BEB0F1}"/>
              </a:ext>
            </a:extLst>
          </p:cNvPr>
          <p:cNvSpPr txBox="1"/>
          <p:nvPr/>
        </p:nvSpPr>
        <p:spPr>
          <a:xfrm>
            <a:off x="-678094" y="43665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/>
          </a:p>
        </p:txBody>
      </p:sp>
      <p:pic>
        <p:nvPicPr>
          <p:cNvPr id="6" name="Slika 5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0C6A4819-9089-B277-BA61-E7745B74A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45" y="2777475"/>
            <a:ext cx="2076596" cy="130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2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EC0A70-82F8-E67D-377A-A1A6F82306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7526" y="2130425"/>
            <a:ext cx="8881118" cy="3147631"/>
          </a:xfrm>
        </p:spPr>
        <p:txBody>
          <a:bodyPr/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Ozadje problema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sl-SI" sz="1900" b="1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Namen dela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366597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FAF4D5F1-F691-C6B6-BCBF-DE12778281A9}"/>
              </a:ext>
            </a:extLst>
          </p:cNvPr>
          <p:cNvSpPr txBox="1">
            <a:spLocks/>
          </p:cNvSpPr>
          <p:nvPr/>
        </p:nvSpPr>
        <p:spPr>
          <a:xfrm>
            <a:off x="516923" y="1091517"/>
            <a:ext cx="10979508" cy="11399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/>
              <a:t>Text</a:t>
            </a:r>
            <a:endParaRPr lang="en-SI" dirty="0"/>
          </a:p>
          <a:p>
            <a:r>
              <a:rPr lang="sl-SI" dirty="0"/>
              <a:t>paragraph</a:t>
            </a:r>
          </a:p>
          <a:p>
            <a:r>
              <a:rPr lang="sl-SI" dirty="0"/>
              <a:t>paragraph</a:t>
            </a:r>
            <a:endParaRPr lang="en-SI" dirty="0"/>
          </a:p>
          <a:p>
            <a:endParaRPr lang="en-SI" dirty="0"/>
          </a:p>
          <a:p>
            <a:pPr marL="0" indent="0">
              <a:buFont typeface="Arial" panose="020B0604020202020204" pitchFamily="34" charset="0"/>
              <a:buNone/>
            </a:pPr>
            <a:endParaRPr lang="sl-SI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F9F46C-8189-4526-D632-6F37E360C79F}"/>
              </a:ext>
            </a:extLst>
          </p:cNvPr>
          <p:cNvSpPr/>
          <p:nvPr/>
        </p:nvSpPr>
        <p:spPr>
          <a:xfrm>
            <a:off x="516922" y="2292136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A33E12-8874-84FD-4BE2-C4C53C2D423A}"/>
              </a:ext>
            </a:extLst>
          </p:cNvPr>
          <p:cNvSpPr/>
          <p:nvPr/>
        </p:nvSpPr>
        <p:spPr>
          <a:xfrm>
            <a:off x="4236568" y="2292136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8F907D-7B0D-561C-E869-35AB6A75501C}"/>
              </a:ext>
            </a:extLst>
          </p:cNvPr>
          <p:cNvSpPr/>
          <p:nvPr/>
        </p:nvSpPr>
        <p:spPr>
          <a:xfrm>
            <a:off x="7956213" y="2292136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DBC66A1-95FC-C4DE-FF66-B569971A2D5B}"/>
              </a:ext>
            </a:extLst>
          </p:cNvPr>
          <p:cNvSpPr txBox="1">
            <a:spLocks/>
          </p:cNvSpPr>
          <p:nvPr/>
        </p:nvSpPr>
        <p:spPr>
          <a:xfrm>
            <a:off x="763759" y="2499331"/>
            <a:ext cx="3156308" cy="3173335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err="1"/>
              <a:t>Text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4B8F1F0-1722-1FA0-5597-0FC44714E827}"/>
              </a:ext>
            </a:extLst>
          </p:cNvPr>
          <p:cNvSpPr txBox="1">
            <a:spLocks/>
          </p:cNvSpPr>
          <p:nvPr/>
        </p:nvSpPr>
        <p:spPr>
          <a:xfrm>
            <a:off x="4489093" y="2499331"/>
            <a:ext cx="3156308" cy="3173335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err="1"/>
              <a:t>Text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0ABE510-6C72-E77B-AE2D-8AAFEDB11781}"/>
              </a:ext>
            </a:extLst>
          </p:cNvPr>
          <p:cNvSpPr txBox="1">
            <a:spLocks/>
          </p:cNvSpPr>
          <p:nvPr/>
        </p:nvSpPr>
        <p:spPr>
          <a:xfrm>
            <a:off x="8197493" y="2499331"/>
            <a:ext cx="3156308" cy="3173335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err="1"/>
              <a:t>Text</a:t>
            </a:r>
            <a:r>
              <a:rPr lang="sl-SI" dirty="0"/>
              <a:t> 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828582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6E5DF5-AEC5-30DE-9E50-1C95A3B6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548374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4D7C06-17C6-BE4C-3A48-98F2E102A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559631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43BB5A-499C-882A-8959-B95D07CCB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511767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0E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6FEA9-5126-8140-9091-D0956A5E5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6391" y="1708499"/>
            <a:ext cx="7252969" cy="2495791"/>
          </a:xfrm>
        </p:spPr>
        <p:txBody>
          <a:bodyPr lIns="0" tIns="0" rIns="0" bIns="0">
            <a:normAutofit/>
          </a:bodyPr>
          <a:lstStyle/>
          <a:p>
            <a:pPr algn="l"/>
            <a:r>
              <a:rPr lang="en-SI" sz="6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Hvala.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14FDEC-FA41-A643-9D84-17EB6B6B0714}"/>
              </a:ext>
            </a:extLst>
          </p:cNvPr>
          <p:cNvSpPr/>
          <p:nvPr/>
        </p:nvSpPr>
        <p:spPr>
          <a:xfrm>
            <a:off x="0" y="0"/>
            <a:ext cx="30089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</a:endParaRPr>
          </a:p>
        </p:txBody>
      </p:sp>
      <p:pic>
        <p:nvPicPr>
          <p:cNvPr id="3" name="Slika 2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67132DD6-4A7F-3C5C-CF98-5FCBE0323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45" y="2777475"/>
            <a:ext cx="2076596" cy="130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96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FS_slo" id="{F105A181-DBD9-E448-95AF-1DE818D12817}" vid="{CBF29784-6D3A-6841-B6DC-DABBF23DB1BE}"/>
    </a:ext>
  </a:extLst>
</a:theme>
</file>

<file path=ppt/theme/theme10.xml><?xml version="1.0" encoding="utf-8"?>
<a:theme xmlns:a="http://schemas.openxmlformats.org/drawingml/2006/main" name="Aims and objectiv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Research metodolog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onclus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vo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etode del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oretična izhodišč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Rezulta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Zaključe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Research proble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Research proble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</TotalTime>
  <Words>101</Words>
  <Application>Microsoft Office PowerPoint</Application>
  <PresentationFormat>Širokozaslonsko</PresentationFormat>
  <Paragraphs>27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12</vt:i4>
      </vt:variant>
      <vt:variant>
        <vt:lpstr>Naslovi diapozitivov</vt:lpstr>
      </vt:variant>
      <vt:variant>
        <vt:i4>7</vt:i4>
      </vt:variant>
    </vt:vector>
  </HeadingPairs>
  <TitlesOfParts>
    <vt:vector size="26" baseType="lpstr">
      <vt:lpstr>Acumin Pro Thin</vt:lpstr>
      <vt:lpstr>Arial</vt:lpstr>
      <vt:lpstr>Calibri</vt:lpstr>
      <vt:lpstr>HelNeueSloBold</vt:lpstr>
      <vt:lpstr>Helvetica</vt:lpstr>
      <vt:lpstr>Helvetica Light</vt:lpstr>
      <vt:lpstr>Times New Roman</vt:lpstr>
      <vt:lpstr>Office Theme</vt:lpstr>
      <vt:lpstr>Uvod</vt:lpstr>
      <vt:lpstr>Metode dela</vt:lpstr>
      <vt:lpstr>Teoretična izhodišča</vt:lpstr>
      <vt:lpstr>Rezultati</vt:lpstr>
      <vt:lpstr>Zaključek</vt:lpstr>
      <vt:lpstr>Custom Design</vt:lpstr>
      <vt:lpstr>Research problem</vt:lpstr>
      <vt:lpstr>1_Research problem</vt:lpstr>
      <vt:lpstr>Aims and objectives</vt:lpstr>
      <vt:lpstr>Research metodology</vt:lpstr>
      <vt:lpstr>Conclusion</vt:lpstr>
      <vt:lpstr>Naslov zaključne naloge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Hvala.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Akademski zbor FS 2020</dc:title>
  <dc:creator>Mateja Omerzel</dc:creator>
  <cp:lastModifiedBy>Nejc Cerkovnik</cp:lastModifiedBy>
  <cp:revision>53</cp:revision>
  <dcterms:created xsi:type="dcterms:W3CDTF">2022-04-12T06:46:48Z</dcterms:created>
  <dcterms:modified xsi:type="dcterms:W3CDTF">2024-01-29T13:53:02Z</dcterms:modified>
</cp:coreProperties>
</file>