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03/13/2024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13. 03. 2024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91A116F8-9E1B-5A4D-38B3-C510560F8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3636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E6BE9AE6-7AFA-DD10-B6B8-B60C762C04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067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B53E647B-65E8-F0DF-2379-38FDCA545A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3040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5" name="Slika 4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AAD77B4C-E021-CFA8-908C-37C646E1EB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24485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3" name="Slika 2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AEEA4460-7B14-DD0B-7EB0-8A99EEC494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067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lika 10" descr="Slika, ki vsebuje besede besedilo, pisava, bela, posnetek zaslona&#10;&#10;Opis je samodejno ustvarjen">
            <a:extLst>
              <a:ext uri="{FF2B5EF4-FFF2-40B4-BE49-F238E27FC236}">
                <a16:creationId xmlns:a16="http://schemas.microsoft.com/office/drawing/2014/main" id="{C3CAA750-4E79-CDB1-F07C-279CFB4F8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8673"/>
            <a:ext cx="249081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/>
              <a:t>Doctoral dissertation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559424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en-US" sz="1800" dirty="0"/>
              <a:t>–</a:t>
            </a:r>
            <a:r>
              <a:rPr lang="sl-SI" sz="1800" dirty="0"/>
              <a:t> 3rd</a:t>
            </a:r>
            <a:r>
              <a:rPr lang="en-US" sz="1800" dirty="0"/>
              <a:t> Cycle Doctoral Study </a:t>
            </a:r>
            <a:r>
              <a:rPr lang="en-US" sz="1800" dirty="0" err="1"/>
              <a:t>Programme</a:t>
            </a:r>
            <a:r>
              <a:rPr lang="sl-SI" sz="1800" dirty="0"/>
              <a:t> </a:t>
            </a:r>
            <a:r>
              <a:rPr lang="en-US" sz="1800" dirty="0"/>
              <a:t>Mechanical Engineering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Doctoral thesis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95934-3167-51ED-A75B-42185BCAA8A7}"/>
              </a:ext>
            </a:extLst>
          </p:cNvPr>
          <p:cNvSpPr txBox="1"/>
          <p:nvPr/>
        </p:nvSpPr>
        <p:spPr>
          <a:xfrm>
            <a:off x="-277402" y="7911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pic>
        <p:nvPicPr>
          <p:cNvPr id="10" name="Slika 9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88EEA260-3E83-D3C9-D152-89402347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6" y="2527392"/>
            <a:ext cx="269698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FD999289-98CD-570B-A2A5-F969C77E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6" y="2527392"/>
            <a:ext cx="269698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135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Doctoral dissertation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Sterle Polak, Tjaša</cp:lastModifiedBy>
  <cp:revision>57</cp:revision>
  <dcterms:created xsi:type="dcterms:W3CDTF">2022-04-12T06:46:48Z</dcterms:created>
  <dcterms:modified xsi:type="dcterms:W3CDTF">2024-03-13T07:59:38Z</dcterms:modified>
</cp:coreProperties>
</file>