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874250" cy="67976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>
          <p15:clr>
            <a:srgbClr val="A4A3A4"/>
          </p15:clr>
        </p15:guide>
        <p15:guide id="2" pos="1440">
          <p15:clr>
            <a:srgbClr val="A4A3A4"/>
          </p15:clr>
        </p15:guide>
        <p15:guide id="3" orient="horz" pos="2069">
          <p15:clr>
            <a:srgbClr val="A4A3A4"/>
          </p15:clr>
        </p15:guide>
        <p15:guide id="4" pos="3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3CCFF"/>
    <a:srgbClr val="0099FF"/>
    <a:srgbClr val="193C88"/>
    <a:srgbClr val="0000FF"/>
    <a:srgbClr val="3DB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064"/>
        <p:guide pos="1440"/>
        <p:guide orient="horz" pos="2069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1399364-4A7D-45C8-8BED-32E3F2FDFA74}" type="datetimeFigureOut">
              <a:rPr lang="sl-SI"/>
              <a:pPr>
                <a:defRPr/>
              </a:pPr>
              <a:t>10. 01. 2022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8C38A79-F67F-4B3D-8AA6-6675C0D2B2E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470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4AAE60E-D505-4F11-BA15-F44A6A5AD7B8}" type="datetimeFigureOut">
              <a:rPr lang="sl-SI"/>
              <a:pPr>
                <a:defRPr/>
              </a:pPr>
              <a:t>10. 01. 2022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D6ECF43-F8DA-4088-AB19-DA7465C6AE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34915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6ECF43-F8DA-4088-AB19-DA7465C6AE8B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6460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6ECF43-F8DA-4088-AB19-DA7465C6AE8B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8767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130425"/>
            <a:ext cx="7200800" cy="1146175"/>
          </a:xfrm>
        </p:spPr>
        <p:txBody>
          <a:bodyPr tIns="72000" bIns="72000" anchor="b" anchorCtr="0"/>
          <a:lstStyle>
            <a:lvl1pPr algn="ctr">
              <a:defRPr b="1"/>
            </a:lvl1pPr>
          </a:lstStyle>
          <a:p>
            <a:r>
              <a:rPr lang="sl-SI"/>
              <a:t>Uredite slog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429000"/>
            <a:ext cx="7200800" cy="1440160"/>
          </a:xfrm>
        </p:spPr>
        <p:txBody>
          <a:bodyPr tIns="72000" bIns="72000"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/>
          </a:p>
        </p:txBody>
      </p:sp>
      <p:pic>
        <p:nvPicPr>
          <p:cNvPr id="7" name="Picture 2" descr="C:\Users\Drobnic\MegaSync\Lte laboratorij\STeKam\2016\logo4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324857" y="4941168"/>
            <a:ext cx="2926086" cy="1033274"/>
          </a:xfrm>
          <a:prstGeom prst="rect">
            <a:avLst/>
          </a:prstGeom>
          <a:noFill/>
        </p:spPr>
      </p:pic>
      <p:pic>
        <p:nvPicPr>
          <p:cNvPr id="8" name="Picture 6" descr="logo.gi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5275" y="116632"/>
            <a:ext cx="13652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883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12.9.2019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13796AB-05B6-4303-96C0-7A9918670B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8729663" y="692697"/>
            <a:ext cx="378841" cy="121691"/>
          </a:xfrm>
          <a:custGeom>
            <a:avLst/>
            <a:gdLst>
              <a:gd name="connsiteX0" fmla="*/ 0 w 357187"/>
              <a:gd name="connsiteY0" fmla="*/ 38100 h 38100"/>
              <a:gd name="connsiteX1" fmla="*/ 357187 w 357187"/>
              <a:gd name="connsiteY1" fmla="*/ 0 h 38100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271463"/>
              <a:gd name="connsiteX1" fmla="*/ 357187 w 357187"/>
              <a:gd name="connsiteY1" fmla="*/ 0 h 271463"/>
              <a:gd name="connsiteX0" fmla="*/ 0 w 361183"/>
              <a:gd name="connsiteY0" fmla="*/ 38100 h 128588"/>
              <a:gd name="connsiteX1" fmla="*/ 357187 w 361183"/>
              <a:gd name="connsiteY1" fmla="*/ 0 h 128588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234825"/>
              <a:gd name="connsiteY0" fmla="*/ 40728 h 97631"/>
              <a:gd name="connsiteX1" fmla="*/ 234825 w 234825"/>
              <a:gd name="connsiteY1" fmla="*/ 0 h 97631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78828"/>
              <a:gd name="connsiteX1" fmla="*/ 234825 w 234825"/>
              <a:gd name="connsiteY1" fmla="*/ 0 h 78828"/>
              <a:gd name="connsiteX0" fmla="*/ 0 w 234825"/>
              <a:gd name="connsiteY0" fmla="*/ 112737 h 133050"/>
              <a:gd name="connsiteX1" fmla="*/ 234825 w 234825"/>
              <a:gd name="connsiteY1" fmla="*/ 0 h 133050"/>
              <a:gd name="connsiteX0" fmla="*/ 0 w 234825"/>
              <a:gd name="connsiteY0" fmla="*/ 114624 h 134937"/>
              <a:gd name="connsiteX1" fmla="*/ 234825 w 234825"/>
              <a:gd name="connsiteY1" fmla="*/ 1887 h 134937"/>
              <a:gd name="connsiteX0" fmla="*/ 0 w 234825"/>
              <a:gd name="connsiteY0" fmla="*/ 0 h 20313"/>
              <a:gd name="connsiteX1" fmla="*/ 234825 w 234825"/>
              <a:gd name="connsiteY1" fmla="*/ 20313 h 20313"/>
              <a:gd name="connsiteX0" fmla="*/ 0 w 234825"/>
              <a:gd name="connsiteY0" fmla="*/ 0 h 20313"/>
              <a:gd name="connsiteX1" fmla="*/ 234825 w 234825"/>
              <a:gd name="connsiteY1" fmla="*/ 20313 h 20313"/>
              <a:gd name="connsiteX0" fmla="*/ 0 w 234825"/>
              <a:gd name="connsiteY0" fmla="*/ 115883 h 136196"/>
              <a:gd name="connsiteX1" fmla="*/ 234825 w 234825"/>
              <a:gd name="connsiteY1" fmla="*/ 3148 h 136196"/>
              <a:gd name="connsiteX0" fmla="*/ 0 w 234825"/>
              <a:gd name="connsiteY0" fmla="*/ 123823 h 144136"/>
              <a:gd name="connsiteX1" fmla="*/ 234825 w 234825"/>
              <a:gd name="connsiteY1" fmla="*/ 11088 h 144136"/>
              <a:gd name="connsiteX0" fmla="*/ 0 w 234825"/>
              <a:gd name="connsiteY0" fmla="*/ 119060 h 139373"/>
              <a:gd name="connsiteX1" fmla="*/ 234825 w 234825"/>
              <a:gd name="connsiteY1" fmla="*/ 6325 h 139373"/>
              <a:gd name="connsiteX0" fmla="*/ 0 w 234825"/>
              <a:gd name="connsiteY0" fmla="*/ 112735 h 133048"/>
              <a:gd name="connsiteX1" fmla="*/ 234825 w 234825"/>
              <a:gd name="connsiteY1" fmla="*/ 0 h 133048"/>
              <a:gd name="connsiteX0" fmla="*/ 0 w 378841"/>
              <a:gd name="connsiteY0" fmla="*/ 40728 h 61041"/>
              <a:gd name="connsiteX1" fmla="*/ 378841 w 378841"/>
              <a:gd name="connsiteY1" fmla="*/ 0 h 61041"/>
              <a:gd name="connsiteX0" fmla="*/ 0 w 378841"/>
              <a:gd name="connsiteY0" fmla="*/ 40728 h 61041"/>
              <a:gd name="connsiteX1" fmla="*/ 378841 w 378841"/>
              <a:gd name="connsiteY1" fmla="*/ 0 h 61041"/>
              <a:gd name="connsiteX0" fmla="*/ 0 w 378841"/>
              <a:gd name="connsiteY0" fmla="*/ 40728 h 83148"/>
              <a:gd name="connsiteX1" fmla="*/ 378841 w 378841"/>
              <a:gd name="connsiteY1" fmla="*/ 0 h 83148"/>
              <a:gd name="connsiteX0" fmla="*/ 0 w 378841"/>
              <a:gd name="connsiteY0" fmla="*/ 40728 h 121691"/>
              <a:gd name="connsiteX1" fmla="*/ 378841 w 378841"/>
              <a:gd name="connsiteY1" fmla="*/ 0 h 12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841" h="121691">
                <a:moveTo>
                  <a:pt x="0" y="40728"/>
                </a:moveTo>
                <a:cubicBezTo>
                  <a:pt x="146101" y="61041"/>
                  <a:pt x="239147" y="121691"/>
                  <a:pt x="378841" y="0"/>
                </a:cubicBezTo>
              </a:path>
            </a:pathLst>
          </a:cu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Freeform 7"/>
          <p:cNvSpPr/>
          <p:nvPr userDrawn="1"/>
        </p:nvSpPr>
        <p:spPr>
          <a:xfrm>
            <a:off x="7812360" y="588169"/>
            <a:ext cx="426765" cy="104527"/>
          </a:xfrm>
          <a:custGeom>
            <a:avLst/>
            <a:gdLst>
              <a:gd name="connsiteX0" fmla="*/ 0 w 357187"/>
              <a:gd name="connsiteY0" fmla="*/ 38100 h 38100"/>
              <a:gd name="connsiteX1" fmla="*/ 357187 w 357187"/>
              <a:gd name="connsiteY1" fmla="*/ 0 h 38100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271463"/>
              <a:gd name="connsiteX1" fmla="*/ 357187 w 357187"/>
              <a:gd name="connsiteY1" fmla="*/ 0 h 271463"/>
              <a:gd name="connsiteX0" fmla="*/ 0 w 361183"/>
              <a:gd name="connsiteY0" fmla="*/ 38100 h 128588"/>
              <a:gd name="connsiteX1" fmla="*/ 357187 w 361183"/>
              <a:gd name="connsiteY1" fmla="*/ 0 h 128588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570781"/>
              <a:gd name="connsiteY0" fmla="*/ 0 h 233580"/>
              <a:gd name="connsiteX1" fmla="*/ 570781 w 570781"/>
              <a:gd name="connsiteY1" fmla="*/ 135949 h 233580"/>
              <a:gd name="connsiteX0" fmla="*/ 0 w 570781"/>
              <a:gd name="connsiteY0" fmla="*/ 0 h 135949"/>
              <a:gd name="connsiteX1" fmla="*/ 570781 w 570781"/>
              <a:gd name="connsiteY1" fmla="*/ 135949 h 135949"/>
              <a:gd name="connsiteX0" fmla="*/ 0 w 354757"/>
              <a:gd name="connsiteY0" fmla="*/ 61913 h 96838"/>
              <a:gd name="connsiteX1" fmla="*/ 354757 w 354757"/>
              <a:gd name="connsiteY1" fmla="*/ 61913 h 96838"/>
              <a:gd name="connsiteX0" fmla="*/ 0 w 354757"/>
              <a:gd name="connsiteY0" fmla="*/ 61913 h 61913"/>
              <a:gd name="connsiteX1" fmla="*/ 354757 w 354757"/>
              <a:gd name="connsiteY1" fmla="*/ 61913 h 61913"/>
              <a:gd name="connsiteX0" fmla="*/ 0 w 354757"/>
              <a:gd name="connsiteY0" fmla="*/ 50006 h 50006"/>
              <a:gd name="connsiteX1" fmla="*/ 354757 w 354757"/>
              <a:gd name="connsiteY1" fmla="*/ 50006 h 50006"/>
              <a:gd name="connsiteX0" fmla="*/ 0 w 354757"/>
              <a:gd name="connsiteY0" fmla="*/ 40482 h 40482"/>
              <a:gd name="connsiteX1" fmla="*/ 354757 w 354757"/>
              <a:gd name="connsiteY1" fmla="*/ 40482 h 40482"/>
              <a:gd name="connsiteX0" fmla="*/ 0 w 426765"/>
              <a:gd name="connsiteY0" fmla="*/ 104527 h 104527"/>
              <a:gd name="connsiteX1" fmla="*/ 426765 w 426765"/>
              <a:gd name="connsiteY1" fmla="*/ 40482 h 104527"/>
              <a:gd name="connsiteX0" fmla="*/ 0 w 426765"/>
              <a:gd name="connsiteY0" fmla="*/ 104527 h 104527"/>
              <a:gd name="connsiteX1" fmla="*/ 426765 w 426765"/>
              <a:gd name="connsiteY1" fmla="*/ 40482 h 104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6765" h="104527">
                <a:moveTo>
                  <a:pt x="0" y="104527"/>
                </a:moveTo>
                <a:cubicBezTo>
                  <a:pt x="93118" y="26763"/>
                  <a:pt x="228031" y="0"/>
                  <a:pt x="426765" y="40482"/>
                </a:cubicBezTo>
              </a:path>
            </a:pathLst>
          </a:cu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1" y="692696"/>
            <a:ext cx="9144000" cy="0"/>
          </a:xfrm>
          <a:prstGeom prst="line">
            <a:avLst/>
          </a:prstGeom>
          <a:ln w="50800">
            <a:gradFill flip="none" rotWithShape="1">
              <a:gsLst>
                <a:gs pos="0">
                  <a:schemeClr val="bg1"/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Drobnic\MegaSync\Lte laboratorij\STeKam\2016\logo4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631031" y="631031"/>
            <a:ext cx="1951037" cy="688975"/>
          </a:xfrm>
          <a:prstGeom prst="rect">
            <a:avLst/>
          </a:prstGeom>
          <a:noFill/>
        </p:spPr>
      </p:pic>
      <p:pic>
        <p:nvPicPr>
          <p:cNvPr id="11" name="Picture 9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220403" y="552232"/>
            <a:ext cx="528061" cy="28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3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12.9.2019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0DB6C-259D-417F-8DBC-1EB12A0F5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reeform 5"/>
          <p:cNvSpPr/>
          <p:nvPr userDrawn="1"/>
        </p:nvSpPr>
        <p:spPr>
          <a:xfrm>
            <a:off x="8729663" y="692697"/>
            <a:ext cx="378841" cy="121691"/>
          </a:xfrm>
          <a:custGeom>
            <a:avLst/>
            <a:gdLst>
              <a:gd name="connsiteX0" fmla="*/ 0 w 357187"/>
              <a:gd name="connsiteY0" fmla="*/ 38100 h 38100"/>
              <a:gd name="connsiteX1" fmla="*/ 357187 w 357187"/>
              <a:gd name="connsiteY1" fmla="*/ 0 h 38100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271463"/>
              <a:gd name="connsiteX1" fmla="*/ 357187 w 357187"/>
              <a:gd name="connsiteY1" fmla="*/ 0 h 271463"/>
              <a:gd name="connsiteX0" fmla="*/ 0 w 361183"/>
              <a:gd name="connsiteY0" fmla="*/ 38100 h 128588"/>
              <a:gd name="connsiteX1" fmla="*/ 357187 w 361183"/>
              <a:gd name="connsiteY1" fmla="*/ 0 h 128588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234825"/>
              <a:gd name="connsiteY0" fmla="*/ 40728 h 97631"/>
              <a:gd name="connsiteX1" fmla="*/ 234825 w 234825"/>
              <a:gd name="connsiteY1" fmla="*/ 0 h 97631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102642"/>
              <a:gd name="connsiteX1" fmla="*/ 234825 w 234825"/>
              <a:gd name="connsiteY1" fmla="*/ 0 h 102642"/>
              <a:gd name="connsiteX0" fmla="*/ 0 w 234825"/>
              <a:gd name="connsiteY0" fmla="*/ 40728 h 78828"/>
              <a:gd name="connsiteX1" fmla="*/ 234825 w 234825"/>
              <a:gd name="connsiteY1" fmla="*/ 0 h 78828"/>
              <a:gd name="connsiteX0" fmla="*/ 0 w 234825"/>
              <a:gd name="connsiteY0" fmla="*/ 112737 h 133050"/>
              <a:gd name="connsiteX1" fmla="*/ 234825 w 234825"/>
              <a:gd name="connsiteY1" fmla="*/ 0 h 133050"/>
              <a:gd name="connsiteX0" fmla="*/ 0 w 234825"/>
              <a:gd name="connsiteY0" fmla="*/ 114624 h 134937"/>
              <a:gd name="connsiteX1" fmla="*/ 234825 w 234825"/>
              <a:gd name="connsiteY1" fmla="*/ 1887 h 134937"/>
              <a:gd name="connsiteX0" fmla="*/ 0 w 234825"/>
              <a:gd name="connsiteY0" fmla="*/ 0 h 20313"/>
              <a:gd name="connsiteX1" fmla="*/ 234825 w 234825"/>
              <a:gd name="connsiteY1" fmla="*/ 20313 h 20313"/>
              <a:gd name="connsiteX0" fmla="*/ 0 w 234825"/>
              <a:gd name="connsiteY0" fmla="*/ 0 h 20313"/>
              <a:gd name="connsiteX1" fmla="*/ 234825 w 234825"/>
              <a:gd name="connsiteY1" fmla="*/ 20313 h 20313"/>
              <a:gd name="connsiteX0" fmla="*/ 0 w 234825"/>
              <a:gd name="connsiteY0" fmla="*/ 115883 h 136196"/>
              <a:gd name="connsiteX1" fmla="*/ 234825 w 234825"/>
              <a:gd name="connsiteY1" fmla="*/ 3148 h 136196"/>
              <a:gd name="connsiteX0" fmla="*/ 0 w 234825"/>
              <a:gd name="connsiteY0" fmla="*/ 123823 h 144136"/>
              <a:gd name="connsiteX1" fmla="*/ 234825 w 234825"/>
              <a:gd name="connsiteY1" fmla="*/ 11088 h 144136"/>
              <a:gd name="connsiteX0" fmla="*/ 0 w 234825"/>
              <a:gd name="connsiteY0" fmla="*/ 119060 h 139373"/>
              <a:gd name="connsiteX1" fmla="*/ 234825 w 234825"/>
              <a:gd name="connsiteY1" fmla="*/ 6325 h 139373"/>
              <a:gd name="connsiteX0" fmla="*/ 0 w 234825"/>
              <a:gd name="connsiteY0" fmla="*/ 112735 h 133048"/>
              <a:gd name="connsiteX1" fmla="*/ 234825 w 234825"/>
              <a:gd name="connsiteY1" fmla="*/ 0 h 133048"/>
              <a:gd name="connsiteX0" fmla="*/ 0 w 378841"/>
              <a:gd name="connsiteY0" fmla="*/ 40728 h 61041"/>
              <a:gd name="connsiteX1" fmla="*/ 378841 w 378841"/>
              <a:gd name="connsiteY1" fmla="*/ 0 h 61041"/>
              <a:gd name="connsiteX0" fmla="*/ 0 w 378841"/>
              <a:gd name="connsiteY0" fmla="*/ 40728 h 61041"/>
              <a:gd name="connsiteX1" fmla="*/ 378841 w 378841"/>
              <a:gd name="connsiteY1" fmla="*/ 0 h 61041"/>
              <a:gd name="connsiteX0" fmla="*/ 0 w 378841"/>
              <a:gd name="connsiteY0" fmla="*/ 40728 h 83148"/>
              <a:gd name="connsiteX1" fmla="*/ 378841 w 378841"/>
              <a:gd name="connsiteY1" fmla="*/ 0 h 83148"/>
              <a:gd name="connsiteX0" fmla="*/ 0 w 378841"/>
              <a:gd name="connsiteY0" fmla="*/ 40728 h 121691"/>
              <a:gd name="connsiteX1" fmla="*/ 378841 w 378841"/>
              <a:gd name="connsiteY1" fmla="*/ 0 h 121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841" h="121691">
                <a:moveTo>
                  <a:pt x="0" y="40728"/>
                </a:moveTo>
                <a:cubicBezTo>
                  <a:pt x="146101" y="61041"/>
                  <a:pt x="239147" y="121691"/>
                  <a:pt x="378841" y="0"/>
                </a:cubicBezTo>
              </a:path>
            </a:pathLst>
          </a:cu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Freeform 6"/>
          <p:cNvSpPr/>
          <p:nvPr userDrawn="1"/>
        </p:nvSpPr>
        <p:spPr>
          <a:xfrm>
            <a:off x="7812360" y="588169"/>
            <a:ext cx="426765" cy="104527"/>
          </a:xfrm>
          <a:custGeom>
            <a:avLst/>
            <a:gdLst>
              <a:gd name="connsiteX0" fmla="*/ 0 w 357187"/>
              <a:gd name="connsiteY0" fmla="*/ 38100 h 38100"/>
              <a:gd name="connsiteX1" fmla="*/ 357187 w 357187"/>
              <a:gd name="connsiteY1" fmla="*/ 0 h 38100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112713"/>
              <a:gd name="connsiteX1" fmla="*/ 357187 w 357187"/>
              <a:gd name="connsiteY1" fmla="*/ 0 h 112713"/>
              <a:gd name="connsiteX0" fmla="*/ 0 w 357187"/>
              <a:gd name="connsiteY0" fmla="*/ 38100 h 271463"/>
              <a:gd name="connsiteX1" fmla="*/ 357187 w 357187"/>
              <a:gd name="connsiteY1" fmla="*/ 0 h 271463"/>
              <a:gd name="connsiteX0" fmla="*/ 0 w 361183"/>
              <a:gd name="connsiteY0" fmla="*/ 38100 h 128588"/>
              <a:gd name="connsiteX1" fmla="*/ 357187 w 361183"/>
              <a:gd name="connsiteY1" fmla="*/ 0 h 128588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357187"/>
              <a:gd name="connsiteY0" fmla="*/ 38100 h 97631"/>
              <a:gd name="connsiteX1" fmla="*/ 357187 w 357187"/>
              <a:gd name="connsiteY1" fmla="*/ 0 h 97631"/>
              <a:gd name="connsiteX0" fmla="*/ 0 w 570781"/>
              <a:gd name="connsiteY0" fmla="*/ 0 h 233580"/>
              <a:gd name="connsiteX1" fmla="*/ 570781 w 570781"/>
              <a:gd name="connsiteY1" fmla="*/ 135949 h 233580"/>
              <a:gd name="connsiteX0" fmla="*/ 0 w 570781"/>
              <a:gd name="connsiteY0" fmla="*/ 0 h 135949"/>
              <a:gd name="connsiteX1" fmla="*/ 570781 w 570781"/>
              <a:gd name="connsiteY1" fmla="*/ 135949 h 135949"/>
              <a:gd name="connsiteX0" fmla="*/ 0 w 354757"/>
              <a:gd name="connsiteY0" fmla="*/ 61913 h 96838"/>
              <a:gd name="connsiteX1" fmla="*/ 354757 w 354757"/>
              <a:gd name="connsiteY1" fmla="*/ 61913 h 96838"/>
              <a:gd name="connsiteX0" fmla="*/ 0 w 354757"/>
              <a:gd name="connsiteY0" fmla="*/ 61913 h 61913"/>
              <a:gd name="connsiteX1" fmla="*/ 354757 w 354757"/>
              <a:gd name="connsiteY1" fmla="*/ 61913 h 61913"/>
              <a:gd name="connsiteX0" fmla="*/ 0 w 354757"/>
              <a:gd name="connsiteY0" fmla="*/ 50006 h 50006"/>
              <a:gd name="connsiteX1" fmla="*/ 354757 w 354757"/>
              <a:gd name="connsiteY1" fmla="*/ 50006 h 50006"/>
              <a:gd name="connsiteX0" fmla="*/ 0 w 354757"/>
              <a:gd name="connsiteY0" fmla="*/ 40482 h 40482"/>
              <a:gd name="connsiteX1" fmla="*/ 354757 w 354757"/>
              <a:gd name="connsiteY1" fmla="*/ 40482 h 40482"/>
              <a:gd name="connsiteX0" fmla="*/ 0 w 426765"/>
              <a:gd name="connsiteY0" fmla="*/ 104527 h 104527"/>
              <a:gd name="connsiteX1" fmla="*/ 426765 w 426765"/>
              <a:gd name="connsiteY1" fmla="*/ 40482 h 104527"/>
              <a:gd name="connsiteX0" fmla="*/ 0 w 426765"/>
              <a:gd name="connsiteY0" fmla="*/ 104527 h 104527"/>
              <a:gd name="connsiteX1" fmla="*/ 426765 w 426765"/>
              <a:gd name="connsiteY1" fmla="*/ 40482 h 104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6765" h="104527">
                <a:moveTo>
                  <a:pt x="0" y="104527"/>
                </a:moveTo>
                <a:cubicBezTo>
                  <a:pt x="93118" y="26763"/>
                  <a:pt x="228031" y="0"/>
                  <a:pt x="426765" y="40482"/>
                </a:cubicBezTo>
              </a:path>
            </a:pathLst>
          </a:custGeom>
          <a:ln cap="rnd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" y="692696"/>
            <a:ext cx="9144000" cy="0"/>
          </a:xfrm>
          <a:prstGeom prst="line">
            <a:avLst/>
          </a:prstGeom>
          <a:ln w="50800">
            <a:gradFill flip="none" rotWithShape="1">
              <a:gsLst>
                <a:gs pos="0">
                  <a:schemeClr val="bg1"/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Drobnic\MegaSync\Lte laboratorij\STeKam\2016\logo4b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631031" y="631031"/>
            <a:ext cx="1951037" cy="688975"/>
          </a:xfrm>
          <a:prstGeom prst="rect">
            <a:avLst/>
          </a:prstGeom>
          <a:noFill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220403" y="552232"/>
            <a:ext cx="528061" cy="28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8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309320"/>
            <a:ext cx="9144000" cy="5486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5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58292" y="188640"/>
            <a:ext cx="785921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dirty="0"/>
              <a:t>Uredite slog naslova matrice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58292" y="1268760"/>
            <a:ext cx="785921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1234480" cy="2681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12.9.2019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11760" y="6453336"/>
            <a:ext cx="4320480" cy="2681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chemeClr val="accent5">
                    <a:lumMod val="5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Naslov prispevka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52320" y="6453336"/>
            <a:ext cx="1234480" cy="2681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61F779D-C3C6-4595-AE35-3B488CAD43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i="1" kern="1200">
          <a:solidFill>
            <a:schemeClr val="accent5">
              <a:lumMod val="50000"/>
            </a:schemeClr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Naslov prispevka</a:t>
            </a: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Tomaž Berlec, Miha Brojan, Boštjan Drobnič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Uvod</a:t>
            </a:r>
          </a:p>
          <a:p>
            <a:r>
              <a:rPr lang="sl-SI" dirty="0"/>
              <a:t>Metode dela in potek raziskave</a:t>
            </a:r>
          </a:p>
          <a:p>
            <a:r>
              <a:rPr lang="sl-SI" dirty="0"/>
              <a:t>Rezultati</a:t>
            </a:r>
          </a:p>
          <a:p>
            <a:r>
              <a:rPr lang="sl-SI" dirty="0"/>
              <a:t>Zaključki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Naslov prispevka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Vsebina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796AB-05B6-4303-96C0-7A9918670B4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Namen raziskave</a:t>
            </a:r>
          </a:p>
          <a:p>
            <a:r>
              <a:rPr lang="sl-SI" dirty="0"/>
              <a:t>Teoretične osnove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796AB-05B6-4303-96C0-7A9918670B4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Uvod</a:t>
            </a:r>
          </a:p>
        </p:txBody>
      </p:sp>
      <p:pic>
        <p:nvPicPr>
          <p:cNvPr id="2052" name="Picture 4" descr="https://scottge.files.wordpress.com/2015/05/data-science-edu.jpg?w=107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3940" y="2420888"/>
            <a:ext cx="7207919" cy="3607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Kratki opisi</a:t>
            </a:r>
          </a:p>
          <a:p>
            <a:r>
              <a:rPr lang="sl-SI" dirty="0"/>
              <a:t>Jasne in pregledne slike</a:t>
            </a:r>
          </a:p>
          <a:p>
            <a:r>
              <a:rPr lang="sl-SI" dirty="0"/>
              <a:t>Osnovne enačbe</a:t>
            </a:r>
          </a:p>
          <a:p>
            <a:r>
              <a:rPr lang="sl-SI" dirty="0"/>
              <a:t>Brez dolgih izpeljav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796AB-05B6-4303-96C0-7A9918670B4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Metode dela in potek raziskave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 l="2278" t="761"/>
          <a:stretch>
            <a:fillRect/>
          </a:stretch>
        </p:blipFill>
        <p:spPr bwMode="auto">
          <a:xfrm>
            <a:off x="5364385" y="1860716"/>
            <a:ext cx="2735709" cy="4000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67744" y="3861048"/>
          <a:ext cx="95726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4" imgW="647419" imgH="393529" progId="Equation.3">
                  <p:embed/>
                </p:oleObj>
              </mc:Choice>
              <mc:Fallback>
                <p:oleObj name="Equation" r:id="rId4" imgW="647419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861048"/>
                        <a:ext cx="957262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B0DB6C-259D-417F-8DBC-1EB12A0F50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Rezultati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 l="1920" t="2234" r="1715" b="3198"/>
          <a:stretch>
            <a:fillRect/>
          </a:stretch>
        </p:blipFill>
        <p:spPr bwMode="auto">
          <a:xfrm>
            <a:off x="1401339" y="1065471"/>
            <a:ext cx="6773121" cy="4438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Ponovitev osnovnega namena naloge</a:t>
            </a:r>
          </a:p>
          <a:p>
            <a:r>
              <a:rPr lang="sl-SI" dirty="0"/>
              <a:t>Povzetek pomembnejših rezultatov</a:t>
            </a:r>
          </a:p>
          <a:p>
            <a:r>
              <a:rPr lang="sl-SI" dirty="0"/>
              <a:t>Rezultati naj bodo podani opisno, ne številčno</a:t>
            </a:r>
          </a:p>
          <a:p>
            <a:r>
              <a:rPr lang="sl-SI" dirty="0"/>
              <a:t>Ugotovitve in sklepi na podlagi rezultatov</a:t>
            </a:r>
          </a:p>
          <a:p>
            <a:r>
              <a:rPr lang="sl-SI" dirty="0"/>
              <a:t>Odprta vprašanja</a:t>
            </a:r>
          </a:p>
          <a:p>
            <a:r>
              <a:rPr lang="sl-SI" dirty="0"/>
              <a:t>Možnosti in predlogi za nadaljnje delo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Naslov prispevka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796AB-05B6-4303-96C0-7A9918670B4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Zaključki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agovor_diplom_seminarjev-predloga_2012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Zagovor_diplom_seminarjev-predloga_2012 (2)</Template>
  <TotalTime>78</TotalTime>
  <Words>88</Words>
  <Application>Microsoft Office PowerPoint</Application>
  <PresentationFormat>On-screen Show (4:3)</PresentationFormat>
  <Paragraphs>35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Zagovor_diplom_seminarjev-predloga_2012 (2)</vt:lpstr>
      <vt:lpstr>Equation</vt:lpstr>
      <vt:lpstr>Naslov prispevka</vt:lpstr>
      <vt:lpstr>Vsebina</vt:lpstr>
      <vt:lpstr>Uvod</vt:lpstr>
      <vt:lpstr>Metode dela in potek raziskave</vt:lpstr>
      <vt:lpstr>Rezultati</vt:lpstr>
      <vt:lpstr>Zaključki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prispevka</dc:title>
  <dc:creator>ŠTeKam</dc:creator>
  <cp:lastModifiedBy>Berlec, Tomaž</cp:lastModifiedBy>
  <cp:revision>16</cp:revision>
  <dcterms:created xsi:type="dcterms:W3CDTF">2015-05-26T11:43:01Z</dcterms:created>
  <dcterms:modified xsi:type="dcterms:W3CDTF">2022-01-10T08:55:29Z</dcterms:modified>
</cp:coreProperties>
</file>